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7772400" cy="5549900"/>
  <p:notesSz cx="7772400" cy="55499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3406" y="1720469"/>
            <a:ext cx="6611937" cy="1165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6812" y="3107944"/>
            <a:ext cx="5445125" cy="1387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937" y="1276477"/>
            <a:ext cx="3383756" cy="3662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6056" y="1276477"/>
            <a:ext cx="3383756" cy="3662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937" y="221996"/>
            <a:ext cx="7000875" cy="887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937" y="1276477"/>
            <a:ext cx="7000875" cy="3662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644775" y="5161407"/>
            <a:ext cx="2489200" cy="277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937" y="5161407"/>
            <a:ext cx="1789112" cy="277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600700" y="5161407"/>
            <a:ext cx="1789112" cy="277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0.png"/><Relationship Id="rId3" Type="http://schemas.openxmlformats.org/officeDocument/2006/relationships/image" Target="../media/image361.png"/><Relationship Id="rId4" Type="http://schemas.openxmlformats.org/officeDocument/2006/relationships/image" Target="../media/image362.png"/><Relationship Id="rId5" Type="http://schemas.openxmlformats.org/officeDocument/2006/relationships/image" Target="../media/image363.png"/><Relationship Id="rId6" Type="http://schemas.openxmlformats.org/officeDocument/2006/relationships/image" Target="../media/image364.png"/><Relationship Id="rId7" Type="http://schemas.openxmlformats.org/officeDocument/2006/relationships/image" Target="../media/image365.png"/><Relationship Id="rId8" Type="http://schemas.openxmlformats.org/officeDocument/2006/relationships/image" Target="../media/image366.png"/><Relationship Id="rId9" Type="http://schemas.openxmlformats.org/officeDocument/2006/relationships/image" Target="../media/image367.png"/><Relationship Id="rId10" Type="http://schemas.openxmlformats.org/officeDocument/2006/relationships/image" Target="../media/image368.png"/><Relationship Id="rId11" Type="http://schemas.openxmlformats.org/officeDocument/2006/relationships/image" Target="../media/image369.png"/><Relationship Id="rId12" Type="http://schemas.openxmlformats.org/officeDocument/2006/relationships/image" Target="../media/image370.png"/><Relationship Id="rId13" Type="http://schemas.openxmlformats.org/officeDocument/2006/relationships/image" Target="../media/image371.png"/><Relationship Id="rId14" Type="http://schemas.openxmlformats.org/officeDocument/2006/relationships/image" Target="../media/image372.png"/><Relationship Id="rId15" Type="http://schemas.openxmlformats.org/officeDocument/2006/relationships/image" Target="../media/image373.png"/><Relationship Id="rId16" Type="http://schemas.openxmlformats.org/officeDocument/2006/relationships/image" Target="../media/image374.png"/><Relationship Id="rId17" Type="http://schemas.openxmlformats.org/officeDocument/2006/relationships/image" Target="../media/image375.png"/><Relationship Id="rId18" Type="http://schemas.openxmlformats.org/officeDocument/2006/relationships/image" Target="../media/image376.png"/><Relationship Id="rId19" Type="http://schemas.openxmlformats.org/officeDocument/2006/relationships/image" Target="../media/image377.png"/><Relationship Id="rId20" Type="http://schemas.openxmlformats.org/officeDocument/2006/relationships/image" Target="../media/image378.png"/><Relationship Id="rId21" Type="http://schemas.openxmlformats.org/officeDocument/2006/relationships/image" Target="../media/image379.png"/><Relationship Id="rId22" Type="http://schemas.openxmlformats.org/officeDocument/2006/relationships/image" Target="../media/image380.png"/><Relationship Id="rId23" Type="http://schemas.openxmlformats.org/officeDocument/2006/relationships/image" Target="../media/image381.png"/><Relationship Id="rId24" Type="http://schemas.openxmlformats.org/officeDocument/2006/relationships/image" Target="../media/image382.png"/><Relationship Id="rId25" Type="http://schemas.openxmlformats.org/officeDocument/2006/relationships/image" Target="../media/image383.png"/><Relationship Id="rId26" Type="http://schemas.openxmlformats.org/officeDocument/2006/relationships/image" Target="../media/image384.png"/><Relationship Id="rId27" Type="http://schemas.openxmlformats.org/officeDocument/2006/relationships/image" Target="../media/image385.png"/><Relationship Id="rId28" Type="http://schemas.openxmlformats.org/officeDocument/2006/relationships/image" Target="../media/image386.png"/><Relationship Id="rId29" Type="http://schemas.openxmlformats.org/officeDocument/2006/relationships/image" Target="../media/image387.png"/><Relationship Id="rId30" Type="http://schemas.openxmlformats.org/officeDocument/2006/relationships/image" Target="../media/image388.png"/><Relationship Id="rId31" Type="http://schemas.openxmlformats.org/officeDocument/2006/relationships/image" Target="../media/image389.png"/><Relationship Id="rId32" Type="http://schemas.openxmlformats.org/officeDocument/2006/relationships/image" Target="../media/image390.png"/><Relationship Id="rId33" Type="http://schemas.openxmlformats.org/officeDocument/2006/relationships/image" Target="../media/image391.png"/><Relationship Id="rId34" Type="http://schemas.openxmlformats.org/officeDocument/2006/relationships/image" Target="../media/image392.png"/><Relationship Id="rId35" Type="http://schemas.openxmlformats.org/officeDocument/2006/relationships/image" Target="../media/image393.png"/><Relationship Id="rId36" Type="http://schemas.openxmlformats.org/officeDocument/2006/relationships/image" Target="../media/image394.png"/><Relationship Id="rId37" Type="http://schemas.openxmlformats.org/officeDocument/2006/relationships/image" Target="../media/image395.png"/><Relationship Id="rId38" Type="http://schemas.openxmlformats.org/officeDocument/2006/relationships/image" Target="../media/image396.png"/><Relationship Id="rId39" Type="http://schemas.openxmlformats.org/officeDocument/2006/relationships/image" Target="../media/image397.png"/><Relationship Id="rId40" Type="http://schemas.openxmlformats.org/officeDocument/2006/relationships/image" Target="../media/image398.png"/><Relationship Id="rId41" Type="http://schemas.openxmlformats.org/officeDocument/2006/relationships/image" Target="../media/image399.png"/><Relationship Id="rId42" Type="http://schemas.openxmlformats.org/officeDocument/2006/relationships/image" Target="../media/image400.png"/><Relationship Id="rId43" Type="http://schemas.openxmlformats.org/officeDocument/2006/relationships/image" Target="../media/image401.png"/><Relationship Id="rId44" Type="http://schemas.openxmlformats.org/officeDocument/2006/relationships/image" Target="../media/image402.png"/><Relationship Id="rId45" Type="http://schemas.openxmlformats.org/officeDocument/2006/relationships/image" Target="../media/image403.png"/><Relationship Id="rId46" Type="http://schemas.openxmlformats.org/officeDocument/2006/relationships/image" Target="../media/image404.png"/><Relationship Id="rId47" Type="http://schemas.openxmlformats.org/officeDocument/2006/relationships/image" Target="../media/image405.png"/><Relationship Id="rId48" Type="http://schemas.openxmlformats.org/officeDocument/2006/relationships/image" Target="../media/image406.png"/><Relationship Id="rId49" Type="http://schemas.openxmlformats.org/officeDocument/2006/relationships/image" Target="../media/image407.png"/><Relationship Id="rId50" Type="http://schemas.openxmlformats.org/officeDocument/2006/relationships/image" Target="../media/image408.png"/><Relationship Id="rId51" Type="http://schemas.openxmlformats.org/officeDocument/2006/relationships/image" Target="../media/image409.png"/><Relationship Id="rId52" Type="http://schemas.openxmlformats.org/officeDocument/2006/relationships/image" Target="../media/image410.png"/><Relationship Id="rId53" Type="http://schemas.openxmlformats.org/officeDocument/2006/relationships/image" Target="../media/image411.png"/><Relationship Id="rId54" Type="http://schemas.openxmlformats.org/officeDocument/2006/relationships/image" Target="../media/image412.png"/><Relationship Id="rId55" Type="http://schemas.openxmlformats.org/officeDocument/2006/relationships/image" Target="../media/image413.png"/><Relationship Id="rId56" Type="http://schemas.openxmlformats.org/officeDocument/2006/relationships/image" Target="../media/image414.png"/><Relationship Id="rId57" Type="http://schemas.openxmlformats.org/officeDocument/2006/relationships/image" Target="../media/image415.png"/><Relationship Id="rId58" Type="http://schemas.openxmlformats.org/officeDocument/2006/relationships/image" Target="../media/image416.png"/><Relationship Id="rId59" Type="http://schemas.openxmlformats.org/officeDocument/2006/relationships/image" Target="../media/image417.png"/><Relationship Id="rId60" Type="http://schemas.openxmlformats.org/officeDocument/2006/relationships/image" Target="../media/image418.png"/><Relationship Id="rId61" Type="http://schemas.openxmlformats.org/officeDocument/2006/relationships/image" Target="../media/image419.png"/><Relationship Id="rId62" Type="http://schemas.openxmlformats.org/officeDocument/2006/relationships/image" Target="../media/image420.png"/><Relationship Id="rId63" Type="http://schemas.openxmlformats.org/officeDocument/2006/relationships/image" Target="../media/image421.png"/><Relationship Id="rId64" Type="http://schemas.openxmlformats.org/officeDocument/2006/relationships/image" Target="../media/image422.png"/><Relationship Id="rId65" Type="http://schemas.openxmlformats.org/officeDocument/2006/relationships/image" Target="../media/image423.png"/><Relationship Id="rId66" Type="http://schemas.openxmlformats.org/officeDocument/2006/relationships/image" Target="../media/image424.png"/><Relationship Id="rId67" Type="http://schemas.openxmlformats.org/officeDocument/2006/relationships/image" Target="../media/image425.png"/><Relationship Id="rId68" Type="http://schemas.openxmlformats.org/officeDocument/2006/relationships/image" Target="../media/image42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7.png"/><Relationship Id="rId3" Type="http://schemas.openxmlformats.org/officeDocument/2006/relationships/image" Target="../media/image428.png"/><Relationship Id="rId4" Type="http://schemas.openxmlformats.org/officeDocument/2006/relationships/image" Target="../media/image429.png"/><Relationship Id="rId5" Type="http://schemas.openxmlformats.org/officeDocument/2006/relationships/image" Target="../media/image430.png"/><Relationship Id="rId6" Type="http://schemas.openxmlformats.org/officeDocument/2006/relationships/image" Target="../media/image431.png"/><Relationship Id="rId7" Type="http://schemas.openxmlformats.org/officeDocument/2006/relationships/image" Target="../media/image432.png"/><Relationship Id="rId8" Type="http://schemas.openxmlformats.org/officeDocument/2006/relationships/image" Target="../media/image433.png"/><Relationship Id="rId9" Type="http://schemas.openxmlformats.org/officeDocument/2006/relationships/image" Target="../media/image434.png"/><Relationship Id="rId10" Type="http://schemas.openxmlformats.org/officeDocument/2006/relationships/image" Target="../media/image435.png"/><Relationship Id="rId11" Type="http://schemas.openxmlformats.org/officeDocument/2006/relationships/image" Target="../media/image436.png"/><Relationship Id="rId12" Type="http://schemas.openxmlformats.org/officeDocument/2006/relationships/image" Target="../media/image437.png"/><Relationship Id="rId13" Type="http://schemas.openxmlformats.org/officeDocument/2006/relationships/image" Target="../media/image438.png"/><Relationship Id="rId14" Type="http://schemas.openxmlformats.org/officeDocument/2006/relationships/image" Target="../media/image439.png"/><Relationship Id="rId15" Type="http://schemas.openxmlformats.org/officeDocument/2006/relationships/image" Target="../media/image440.png"/><Relationship Id="rId16" Type="http://schemas.openxmlformats.org/officeDocument/2006/relationships/image" Target="../media/image441.png"/><Relationship Id="rId17" Type="http://schemas.openxmlformats.org/officeDocument/2006/relationships/image" Target="../media/image442.png"/><Relationship Id="rId18" Type="http://schemas.openxmlformats.org/officeDocument/2006/relationships/image" Target="../media/image443.png"/><Relationship Id="rId19" Type="http://schemas.openxmlformats.org/officeDocument/2006/relationships/image" Target="../media/image444.png"/><Relationship Id="rId20" Type="http://schemas.openxmlformats.org/officeDocument/2006/relationships/image" Target="../media/image445.png"/><Relationship Id="rId21" Type="http://schemas.openxmlformats.org/officeDocument/2006/relationships/image" Target="../media/image446.png"/><Relationship Id="rId22" Type="http://schemas.openxmlformats.org/officeDocument/2006/relationships/image" Target="../media/image447.png"/><Relationship Id="rId23" Type="http://schemas.openxmlformats.org/officeDocument/2006/relationships/image" Target="../media/image448.png"/><Relationship Id="rId24" Type="http://schemas.openxmlformats.org/officeDocument/2006/relationships/image" Target="../media/image449.png"/><Relationship Id="rId25" Type="http://schemas.openxmlformats.org/officeDocument/2006/relationships/image" Target="../media/image450.png"/><Relationship Id="rId26" Type="http://schemas.openxmlformats.org/officeDocument/2006/relationships/image" Target="../media/image451.png"/><Relationship Id="rId27" Type="http://schemas.openxmlformats.org/officeDocument/2006/relationships/image" Target="../media/image452.png"/><Relationship Id="rId28" Type="http://schemas.openxmlformats.org/officeDocument/2006/relationships/image" Target="../media/image453.png"/><Relationship Id="rId29" Type="http://schemas.openxmlformats.org/officeDocument/2006/relationships/image" Target="../media/image454.png"/><Relationship Id="rId30" Type="http://schemas.openxmlformats.org/officeDocument/2006/relationships/image" Target="../media/image455.png"/><Relationship Id="rId31" Type="http://schemas.openxmlformats.org/officeDocument/2006/relationships/image" Target="../media/image456.png"/><Relationship Id="rId32" Type="http://schemas.openxmlformats.org/officeDocument/2006/relationships/image" Target="../media/image457.png"/><Relationship Id="rId33" Type="http://schemas.openxmlformats.org/officeDocument/2006/relationships/image" Target="../media/image458.png"/><Relationship Id="rId34" Type="http://schemas.openxmlformats.org/officeDocument/2006/relationships/image" Target="../media/image459.png"/><Relationship Id="rId35" Type="http://schemas.openxmlformats.org/officeDocument/2006/relationships/image" Target="../media/image460.png"/><Relationship Id="rId36" Type="http://schemas.openxmlformats.org/officeDocument/2006/relationships/image" Target="../media/image461.png"/><Relationship Id="rId37" Type="http://schemas.openxmlformats.org/officeDocument/2006/relationships/image" Target="../media/image462.png"/><Relationship Id="rId38" Type="http://schemas.openxmlformats.org/officeDocument/2006/relationships/image" Target="../media/image463.png"/><Relationship Id="rId39" Type="http://schemas.openxmlformats.org/officeDocument/2006/relationships/image" Target="../media/image464.png"/><Relationship Id="rId40" Type="http://schemas.openxmlformats.org/officeDocument/2006/relationships/image" Target="../media/image465.png"/><Relationship Id="rId41" Type="http://schemas.openxmlformats.org/officeDocument/2006/relationships/image" Target="../media/image466.png"/><Relationship Id="rId42" Type="http://schemas.openxmlformats.org/officeDocument/2006/relationships/image" Target="../media/image467.png"/><Relationship Id="rId43" Type="http://schemas.openxmlformats.org/officeDocument/2006/relationships/image" Target="../media/image468.png"/><Relationship Id="rId44" Type="http://schemas.openxmlformats.org/officeDocument/2006/relationships/image" Target="../media/image469.png"/><Relationship Id="rId45" Type="http://schemas.openxmlformats.org/officeDocument/2006/relationships/image" Target="../media/image470.png"/><Relationship Id="rId46" Type="http://schemas.openxmlformats.org/officeDocument/2006/relationships/image" Target="../media/image47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2.png"/><Relationship Id="rId3" Type="http://schemas.openxmlformats.org/officeDocument/2006/relationships/image" Target="../media/image473.png"/><Relationship Id="rId4" Type="http://schemas.openxmlformats.org/officeDocument/2006/relationships/image" Target="../media/image474.png"/><Relationship Id="rId5" Type="http://schemas.openxmlformats.org/officeDocument/2006/relationships/image" Target="../media/image475.png"/><Relationship Id="rId6" Type="http://schemas.openxmlformats.org/officeDocument/2006/relationships/image" Target="../media/image476.png"/><Relationship Id="rId7" Type="http://schemas.openxmlformats.org/officeDocument/2006/relationships/image" Target="../media/image477.png"/><Relationship Id="rId8" Type="http://schemas.openxmlformats.org/officeDocument/2006/relationships/image" Target="../media/image478.png"/><Relationship Id="rId9" Type="http://schemas.openxmlformats.org/officeDocument/2006/relationships/image" Target="../media/image479.png"/><Relationship Id="rId10" Type="http://schemas.openxmlformats.org/officeDocument/2006/relationships/image" Target="../media/image480.png"/><Relationship Id="rId11" Type="http://schemas.openxmlformats.org/officeDocument/2006/relationships/image" Target="../media/image481.png"/><Relationship Id="rId12" Type="http://schemas.openxmlformats.org/officeDocument/2006/relationships/image" Target="../media/image482.png"/><Relationship Id="rId13" Type="http://schemas.openxmlformats.org/officeDocument/2006/relationships/image" Target="../media/image483.png"/><Relationship Id="rId14" Type="http://schemas.openxmlformats.org/officeDocument/2006/relationships/image" Target="../media/image484.png"/><Relationship Id="rId15" Type="http://schemas.openxmlformats.org/officeDocument/2006/relationships/image" Target="../media/image485.png"/><Relationship Id="rId16" Type="http://schemas.openxmlformats.org/officeDocument/2006/relationships/image" Target="../media/image486.png"/><Relationship Id="rId17" Type="http://schemas.openxmlformats.org/officeDocument/2006/relationships/image" Target="../media/image487.png"/><Relationship Id="rId18" Type="http://schemas.openxmlformats.org/officeDocument/2006/relationships/image" Target="../media/image488.png"/><Relationship Id="rId19" Type="http://schemas.openxmlformats.org/officeDocument/2006/relationships/image" Target="../media/image489.png"/><Relationship Id="rId20" Type="http://schemas.openxmlformats.org/officeDocument/2006/relationships/image" Target="../media/image490.png"/><Relationship Id="rId21" Type="http://schemas.openxmlformats.org/officeDocument/2006/relationships/image" Target="../media/image491.png"/><Relationship Id="rId22" Type="http://schemas.openxmlformats.org/officeDocument/2006/relationships/image" Target="../media/image492.png"/><Relationship Id="rId23" Type="http://schemas.openxmlformats.org/officeDocument/2006/relationships/image" Target="../media/image493.png"/><Relationship Id="rId24" Type="http://schemas.openxmlformats.org/officeDocument/2006/relationships/image" Target="../media/image494.png"/><Relationship Id="rId25" Type="http://schemas.openxmlformats.org/officeDocument/2006/relationships/image" Target="../media/image495.png"/><Relationship Id="rId26" Type="http://schemas.openxmlformats.org/officeDocument/2006/relationships/image" Target="../media/image496.png"/><Relationship Id="rId27" Type="http://schemas.openxmlformats.org/officeDocument/2006/relationships/image" Target="../media/image497.png"/><Relationship Id="rId28" Type="http://schemas.openxmlformats.org/officeDocument/2006/relationships/image" Target="../media/image498.png"/><Relationship Id="rId29" Type="http://schemas.openxmlformats.org/officeDocument/2006/relationships/image" Target="../media/image499.png"/><Relationship Id="rId30" Type="http://schemas.openxmlformats.org/officeDocument/2006/relationships/image" Target="../media/image500.png"/><Relationship Id="rId31" Type="http://schemas.openxmlformats.org/officeDocument/2006/relationships/image" Target="../media/image501.png"/><Relationship Id="rId32" Type="http://schemas.openxmlformats.org/officeDocument/2006/relationships/image" Target="../media/image502.png"/><Relationship Id="rId33" Type="http://schemas.openxmlformats.org/officeDocument/2006/relationships/image" Target="../media/image503.png"/><Relationship Id="rId34" Type="http://schemas.openxmlformats.org/officeDocument/2006/relationships/image" Target="../media/image504.png"/><Relationship Id="rId35" Type="http://schemas.openxmlformats.org/officeDocument/2006/relationships/image" Target="../media/image505.png"/><Relationship Id="rId36" Type="http://schemas.openxmlformats.org/officeDocument/2006/relationships/image" Target="../media/image506.png"/><Relationship Id="rId37" Type="http://schemas.openxmlformats.org/officeDocument/2006/relationships/image" Target="../media/image507.png"/><Relationship Id="rId38" Type="http://schemas.openxmlformats.org/officeDocument/2006/relationships/image" Target="../media/image508.png"/><Relationship Id="rId39" Type="http://schemas.openxmlformats.org/officeDocument/2006/relationships/image" Target="../media/image509.png"/><Relationship Id="rId40" Type="http://schemas.openxmlformats.org/officeDocument/2006/relationships/image" Target="../media/image510.png"/><Relationship Id="rId41" Type="http://schemas.openxmlformats.org/officeDocument/2006/relationships/image" Target="../media/image511.png"/><Relationship Id="rId42" Type="http://schemas.openxmlformats.org/officeDocument/2006/relationships/image" Target="../media/image512.png"/><Relationship Id="rId43" Type="http://schemas.openxmlformats.org/officeDocument/2006/relationships/image" Target="../media/image513.png"/><Relationship Id="rId44" Type="http://schemas.openxmlformats.org/officeDocument/2006/relationships/image" Target="../media/image514.png"/><Relationship Id="rId45" Type="http://schemas.openxmlformats.org/officeDocument/2006/relationships/image" Target="../media/image515.png"/><Relationship Id="rId46" Type="http://schemas.openxmlformats.org/officeDocument/2006/relationships/image" Target="../media/image516.png"/><Relationship Id="rId47" Type="http://schemas.openxmlformats.org/officeDocument/2006/relationships/image" Target="../media/image517.png"/><Relationship Id="rId48" Type="http://schemas.openxmlformats.org/officeDocument/2006/relationships/image" Target="../media/image518.png"/><Relationship Id="rId49" Type="http://schemas.openxmlformats.org/officeDocument/2006/relationships/image" Target="../media/image519.png"/><Relationship Id="rId50" Type="http://schemas.openxmlformats.org/officeDocument/2006/relationships/image" Target="../media/image520.png"/><Relationship Id="rId51" Type="http://schemas.openxmlformats.org/officeDocument/2006/relationships/image" Target="../media/image521.png"/><Relationship Id="rId52" Type="http://schemas.openxmlformats.org/officeDocument/2006/relationships/image" Target="../media/image522.png"/><Relationship Id="rId53" Type="http://schemas.openxmlformats.org/officeDocument/2006/relationships/image" Target="../media/image523.png"/><Relationship Id="rId54" Type="http://schemas.openxmlformats.org/officeDocument/2006/relationships/image" Target="../media/image524.png"/><Relationship Id="rId55" Type="http://schemas.openxmlformats.org/officeDocument/2006/relationships/image" Target="../media/image525.png"/><Relationship Id="rId56" Type="http://schemas.openxmlformats.org/officeDocument/2006/relationships/image" Target="../media/image526.png"/><Relationship Id="rId57" Type="http://schemas.openxmlformats.org/officeDocument/2006/relationships/image" Target="../media/image527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jp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24" Type="http://schemas.openxmlformats.org/officeDocument/2006/relationships/image" Target="../media/image33.png"/><Relationship Id="rId25" Type="http://schemas.openxmlformats.org/officeDocument/2006/relationships/image" Target="../media/image34.png"/><Relationship Id="rId26" Type="http://schemas.openxmlformats.org/officeDocument/2006/relationships/image" Target="../media/image35.png"/><Relationship Id="rId27" Type="http://schemas.openxmlformats.org/officeDocument/2006/relationships/image" Target="../media/image36.png"/><Relationship Id="rId28" Type="http://schemas.openxmlformats.org/officeDocument/2006/relationships/image" Target="../media/image37.png"/><Relationship Id="rId29" Type="http://schemas.openxmlformats.org/officeDocument/2006/relationships/image" Target="../media/image38.png"/><Relationship Id="rId30" Type="http://schemas.openxmlformats.org/officeDocument/2006/relationships/image" Target="../media/image39.png"/><Relationship Id="rId31" Type="http://schemas.openxmlformats.org/officeDocument/2006/relationships/image" Target="../media/image40.png"/><Relationship Id="rId32" Type="http://schemas.openxmlformats.org/officeDocument/2006/relationships/image" Target="../media/image41.png"/><Relationship Id="rId33" Type="http://schemas.openxmlformats.org/officeDocument/2006/relationships/image" Target="../media/image42.png"/><Relationship Id="rId34" Type="http://schemas.openxmlformats.org/officeDocument/2006/relationships/image" Target="../media/image43.png"/><Relationship Id="rId35" Type="http://schemas.openxmlformats.org/officeDocument/2006/relationships/image" Target="../media/image44.png"/><Relationship Id="rId36" Type="http://schemas.openxmlformats.org/officeDocument/2006/relationships/image" Target="../media/image45.png"/><Relationship Id="rId37" Type="http://schemas.openxmlformats.org/officeDocument/2006/relationships/image" Target="../media/image4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png"/><Relationship Id="rId18" Type="http://schemas.openxmlformats.org/officeDocument/2006/relationships/image" Target="../media/image63.png"/><Relationship Id="rId19" Type="http://schemas.openxmlformats.org/officeDocument/2006/relationships/image" Target="../media/image64.png"/><Relationship Id="rId20" Type="http://schemas.openxmlformats.org/officeDocument/2006/relationships/image" Target="../media/image65.png"/><Relationship Id="rId21" Type="http://schemas.openxmlformats.org/officeDocument/2006/relationships/image" Target="../media/image66.png"/><Relationship Id="rId22" Type="http://schemas.openxmlformats.org/officeDocument/2006/relationships/image" Target="../media/image67.png"/><Relationship Id="rId23" Type="http://schemas.openxmlformats.org/officeDocument/2006/relationships/image" Target="../media/image68.png"/><Relationship Id="rId24" Type="http://schemas.openxmlformats.org/officeDocument/2006/relationships/image" Target="../media/image69.png"/><Relationship Id="rId25" Type="http://schemas.openxmlformats.org/officeDocument/2006/relationships/image" Target="../media/image70.png"/><Relationship Id="rId26" Type="http://schemas.openxmlformats.org/officeDocument/2006/relationships/image" Target="../media/image71.png"/><Relationship Id="rId27" Type="http://schemas.openxmlformats.org/officeDocument/2006/relationships/image" Target="../media/image72.png"/><Relationship Id="rId28" Type="http://schemas.openxmlformats.org/officeDocument/2006/relationships/image" Target="../media/image73.png"/><Relationship Id="rId29" Type="http://schemas.openxmlformats.org/officeDocument/2006/relationships/image" Target="../media/image74.png"/><Relationship Id="rId30" Type="http://schemas.openxmlformats.org/officeDocument/2006/relationships/image" Target="../media/image75.png"/><Relationship Id="rId31" Type="http://schemas.openxmlformats.org/officeDocument/2006/relationships/image" Target="../media/image76.png"/><Relationship Id="rId32" Type="http://schemas.openxmlformats.org/officeDocument/2006/relationships/image" Target="../media/image77.png"/><Relationship Id="rId33" Type="http://schemas.openxmlformats.org/officeDocument/2006/relationships/image" Target="../media/image78.png"/><Relationship Id="rId34" Type="http://schemas.openxmlformats.org/officeDocument/2006/relationships/image" Target="../media/image79.png"/><Relationship Id="rId35" Type="http://schemas.openxmlformats.org/officeDocument/2006/relationships/image" Target="../media/image80.png"/><Relationship Id="rId36" Type="http://schemas.openxmlformats.org/officeDocument/2006/relationships/image" Target="../media/image81.png"/><Relationship Id="rId37" Type="http://schemas.openxmlformats.org/officeDocument/2006/relationships/image" Target="../media/image82.png"/><Relationship Id="rId38" Type="http://schemas.openxmlformats.org/officeDocument/2006/relationships/image" Target="../media/image83.png"/><Relationship Id="rId39" Type="http://schemas.openxmlformats.org/officeDocument/2006/relationships/image" Target="../media/image84.png"/><Relationship Id="rId40" Type="http://schemas.openxmlformats.org/officeDocument/2006/relationships/image" Target="../media/image85.png"/><Relationship Id="rId41" Type="http://schemas.openxmlformats.org/officeDocument/2006/relationships/image" Target="../media/image86.png"/><Relationship Id="rId42" Type="http://schemas.openxmlformats.org/officeDocument/2006/relationships/image" Target="../media/image87.png"/><Relationship Id="rId43" Type="http://schemas.openxmlformats.org/officeDocument/2006/relationships/image" Target="../media/image88.png"/><Relationship Id="rId44" Type="http://schemas.openxmlformats.org/officeDocument/2006/relationships/image" Target="../media/image89.png"/><Relationship Id="rId45" Type="http://schemas.openxmlformats.org/officeDocument/2006/relationships/image" Target="../media/image90.png"/><Relationship Id="rId46" Type="http://schemas.openxmlformats.org/officeDocument/2006/relationships/image" Target="../media/image91.png"/><Relationship Id="rId47" Type="http://schemas.openxmlformats.org/officeDocument/2006/relationships/image" Target="../media/image92.png"/><Relationship Id="rId48" Type="http://schemas.openxmlformats.org/officeDocument/2006/relationships/image" Target="../media/image93.png"/><Relationship Id="rId49" Type="http://schemas.openxmlformats.org/officeDocument/2006/relationships/image" Target="../media/image94.png"/><Relationship Id="rId50" Type="http://schemas.openxmlformats.org/officeDocument/2006/relationships/image" Target="../media/image95.png"/><Relationship Id="rId51" Type="http://schemas.openxmlformats.org/officeDocument/2006/relationships/image" Target="../media/image96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63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66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101.png"/><Relationship Id="rId11" Type="http://schemas.openxmlformats.org/officeDocument/2006/relationships/image" Target="../media/image71.png"/><Relationship Id="rId12" Type="http://schemas.openxmlformats.org/officeDocument/2006/relationships/image" Target="../media/image74.png"/><Relationship Id="rId13" Type="http://schemas.openxmlformats.org/officeDocument/2006/relationships/image" Target="../media/image102.jpg"/><Relationship Id="rId14" Type="http://schemas.openxmlformats.org/officeDocument/2006/relationships/image" Target="../media/image103.png"/><Relationship Id="rId15" Type="http://schemas.openxmlformats.org/officeDocument/2006/relationships/image" Target="../media/image104.png"/><Relationship Id="rId16" Type="http://schemas.openxmlformats.org/officeDocument/2006/relationships/image" Target="../media/image105.png"/><Relationship Id="rId17" Type="http://schemas.openxmlformats.org/officeDocument/2006/relationships/image" Target="../media/image106.jpg"/><Relationship Id="rId18" Type="http://schemas.openxmlformats.org/officeDocument/2006/relationships/image" Target="../media/image107.png"/><Relationship Id="rId19" Type="http://schemas.openxmlformats.org/officeDocument/2006/relationships/image" Target="../media/image108.png"/><Relationship Id="rId20" Type="http://schemas.openxmlformats.org/officeDocument/2006/relationships/image" Target="../media/image109.png"/><Relationship Id="rId21" Type="http://schemas.openxmlformats.org/officeDocument/2006/relationships/image" Target="../media/image110.png"/><Relationship Id="rId22" Type="http://schemas.openxmlformats.org/officeDocument/2006/relationships/image" Target="../media/image111.jpg"/><Relationship Id="rId23" Type="http://schemas.openxmlformats.org/officeDocument/2006/relationships/image" Target="../media/image112.png"/><Relationship Id="rId24" Type="http://schemas.openxmlformats.org/officeDocument/2006/relationships/image" Target="../media/image113.png"/><Relationship Id="rId25" Type="http://schemas.openxmlformats.org/officeDocument/2006/relationships/image" Target="../media/image114.png"/><Relationship Id="rId26" Type="http://schemas.openxmlformats.org/officeDocument/2006/relationships/image" Target="../media/image115.png"/><Relationship Id="rId27" Type="http://schemas.openxmlformats.org/officeDocument/2006/relationships/image" Target="../media/image116.png"/><Relationship Id="rId28" Type="http://schemas.openxmlformats.org/officeDocument/2006/relationships/image" Target="../media/image117.png"/><Relationship Id="rId29" Type="http://schemas.openxmlformats.org/officeDocument/2006/relationships/image" Target="../media/image118.png"/><Relationship Id="rId30" Type="http://schemas.openxmlformats.org/officeDocument/2006/relationships/image" Target="../media/image119.png"/><Relationship Id="rId31" Type="http://schemas.openxmlformats.org/officeDocument/2006/relationships/image" Target="../media/image120.png"/><Relationship Id="rId32" Type="http://schemas.openxmlformats.org/officeDocument/2006/relationships/image" Target="../media/image121.png"/><Relationship Id="rId33" Type="http://schemas.openxmlformats.org/officeDocument/2006/relationships/image" Target="../media/image12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png"/><Relationship Id="rId10" Type="http://schemas.openxmlformats.org/officeDocument/2006/relationships/image" Target="../media/image131.png"/><Relationship Id="rId11" Type="http://schemas.openxmlformats.org/officeDocument/2006/relationships/image" Target="../media/image132.png"/><Relationship Id="rId12" Type="http://schemas.openxmlformats.org/officeDocument/2006/relationships/image" Target="../media/image133.png"/><Relationship Id="rId13" Type="http://schemas.openxmlformats.org/officeDocument/2006/relationships/image" Target="../media/image134.png"/><Relationship Id="rId14" Type="http://schemas.openxmlformats.org/officeDocument/2006/relationships/image" Target="../media/image135.png"/><Relationship Id="rId15" Type="http://schemas.openxmlformats.org/officeDocument/2006/relationships/image" Target="../media/image136.png"/><Relationship Id="rId16" Type="http://schemas.openxmlformats.org/officeDocument/2006/relationships/image" Target="../media/image137.png"/><Relationship Id="rId17" Type="http://schemas.openxmlformats.org/officeDocument/2006/relationships/image" Target="../media/image138.png"/><Relationship Id="rId18" Type="http://schemas.openxmlformats.org/officeDocument/2006/relationships/image" Target="../media/image139.png"/><Relationship Id="rId19" Type="http://schemas.openxmlformats.org/officeDocument/2006/relationships/image" Target="../media/image140.png"/><Relationship Id="rId20" Type="http://schemas.openxmlformats.org/officeDocument/2006/relationships/image" Target="../media/image141.png"/><Relationship Id="rId21" Type="http://schemas.openxmlformats.org/officeDocument/2006/relationships/image" Target="../media/image142.png"/><Relationship Id="rId22" Type="http://schemas.openxmlformats.org/officeDocument/2006/relationships/image" Target="../media/image143.png"/><Relationship Id="rId23" Type="http://schemas.openxmlformats.org/officeDocument/2006/relationships/image" Target="../media/image144.png"/><Relationship Id="rId24" Type="http://schemas.openxmlformats.org/officeDocument/2006/relationships/image" Target="../media/image145.png"/><Relationship Id="rId25" Type="http://schemas.openxmlformats.org/officeDocument/2006/relationships/image" Target="../media/image146.png"/><Relationship Id="rId26" Type="http://schemas.openxmlformats.org/officeDocument/2006/relationships/image" Target="../media/image147.png"/><Relationship Id="rId27" Type="http://schemas.openxmlformats.org/officeDocument/2006/relationships/image" Target="../media/image148.png"/><Relationship Id="rId28" Type="http://schemas.openxmlformats.org/officeDocument/2006/relationships/image" Target="../media/image149.png"/><Relationship Id="rId29" Type="http://schemas.openxmlformats.org/officeDocument/2006/relationships/image" Target="../media/image150.png"/><Relationship Id="rId30" Type="http://schemas.openxmlformats.org/officeDocument/2006/relationships/image" Target="../media/image151.png"/><Relationship Id="rId31" Type="http://schemas.openxmlformats.org/officeDocument/2006/relationships/image" Target="../media/image152.png"/><Relationship Id="rId32" Type="http://schemas.openxmlformats.org/officeDocument/2006/relationships/image" Target="../media/image153.png"/><Relationship Id="rId33" Type="http://schemas.openxmlformats.org/officeDocument/2006/relationships/image" Target="../media/image154.png"/><Relationship Id="rId34" Type="http://schemas.openxmlformats.org/officeDocument/2006/relationships/image" Target="../media/image155.png"/><Relationship Id="rId35" Type="http://schemas.openxmlformats.org/officeDocument/2006/relationships/image" Target="../media/image156.png"/><Relationship Id="rId36" Type="http://schemas.openxmlformats.org/officeDocument/2006/relationships/image" Target="../media/image157.png"/><Relationship Id="rId37" Type="http://schemas.openxmlformats.org/officeDocument/2006/relationships/image" Target="../media/image158.png"/><Relationship Id="rId38" Type="http://schemas.openxmlformats.org/officeDocument/2006/relationships/image" Target="../media/image159.png"/><Relationship Id="rId39" Type="http://schemas.openxmlformats.org/officeDocument/2006/relationships/image" Target="../media/image160.png"/><Relationship Id="rId40" Type="http://schemas.openxmlformats.org/officeDocument/2006/relationships/image" Target="../media/image161.png"/><Relationship Id="rId41" Type="http://schemas.openxmlformats.org/officeDocument/2006/relationships/image" Target="../media/image162.png"/><Relationship Id="rId42" Type="http://schemas.openxmlformats.org/officeDocument/2006/relationships/image" Target="../media/image163.png"/><Relationship Id="rId43" Type="http://schemas.openxmlformats.org/officeDocument/2006/relationships/image" Target="../media/image164.png"/><Relationship Id="rId44" Type="http://schemas.openxmlformats.org/officeDocument/2006/relationships/image" Target="../media/image165.png"/><Relationship Id="rId45" Type="http://schemas.openxmlformats.org/officeDocument/2006/relationships/image" Target="../media/image166.png"/><Relationship Id="rId46" Type="http://schemas.openxmlformats.org/officeDocument/2006/relationships/image" Target="../media/image167.png"/><Relationship Id="rId47" Type="http://schemas.openxmlformats.org/officeDocument/2006/relationships/image" Target="../media/image168.png"/><Relationship Id="rId48" Type="http://schemas.openxmlformats.org/officeDocument/2006/relationships/image" Target="../media/image169.png"/><Relationship Id="rId49" Type="http://schemas.openxmlformats.org/officeDocument/2006/relationships/image" Target="../media/image170.png"/><Relationship Id="rId50" Type="http://schemas.openxmlformats.org/officeDocument/2006/relationships/image" Target="../media/image171.png"/><Relationship Id="rId51" Type="http://schemas.openxmlformats.org/officeDocument/2006/relationships/image" Target="../media/image172.png"/><Relationship Id="rId52" Type="http://schemas.openxmlformats.org/officeDocument/2006/relationships/image" Target="../media/image173.png"/><Relationship Id="rId53" Type="http://schemas.openxmlformats.org/officeDocument/2006/relationships/image" Target="../media/image174.png"/><Relationship Id="rId54" Type="http://schemas.openxmlformats.org/officeDocument/2006/relationships/image" Target="../media/image175.png"/><Relationship Id="rId55" Type="http://schemas.openxmlformats.org/officeDocument/2006/relationships/image" Target="../media/image176.png"/><Relationship Id="rId56" Type="http://schemas.openxmlformats.org/officeDocument/2006/relationships/image" Target="../media/image177.png"/><Relationship Id="rId57" Type="http://schemas.openxmlformats.org/officeDocument/2006/relationships/image" Target="../media/image178.png"/><Relationship Id="rId58" Type="http://schemas.openxmlformats.org/officeDocument/2006/relationships/image" Target="../media/image179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0.png"/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7" Type="http://schemas.openxmlformats.org/officeDocument/2006/relationships/image" Target="../media/image185.png"/><Relationship Id="rId8" Type="http://schemas.openxmlformats.org/officeDocument/2006/relationships/image" Target="../media/image186.png"/><Relationship Id="rId9" Type="http://schemas.openxmlformats.org/officeDocument/2006/relationships/image" Target="../media/image187.png"/><Relationship Id="rId10" Type="http://schemas.openxmlformats.org/officeDocument/2006/relationships/image" Target="../media/image188.png"/><Relationship Id="rId11" Type="http://schemas.openxmlformats.org/officeDocument/2006/relationships/image" Target="../media/image189.png"/><Relationship Id="rId12" Type="http://schemas.openxmlformats.org/officeDocument/2006/relationships/image" Target="../media/image190.png"/><Relationship Id="rId13" Type="http://schemas.openxmlformats.org/officeDocument/2006/relationships/image" Target="../media/image191.png"/><Relationship Id="rId14" Type="http://schemas.openxmlformats.org/officeDocument/2006/relationships/image" Target="../media/image192.png"/><Relationship Id="rId15" Type="http://schemas.openxmlformats.org/officeDocument/2006/relationships/image" Target="../media/image193.png"/><Relationship Id="rId16" Type="http://schemas.openxmlformats.org/officeDocument/2006/relationships/image" Target="../media/image194.png"/><Relationship Id="rId17" Type="http://schemas.openxmlformats.org/officeDocument/2006/relationships/image" Target="../media/image195.png"/><Relationship Id="rId18" Type="http://schemas.openxmlformats.org/officeDocument/2006/relationships/image" Target="../media/image196.png"/><Relationship Id="rId19" Type="http://schemas.openxmlformats.org/officeDocument/2006/relationships/image" Target="../media/image197.png"/><Relationship Id="rId20" Type="http://schemas.openxmlformats.org/officeDocument/2006/relationships/image" Target="../media/image198.png"/><Relationship Id="rId21" Type="http://schemas.openxmlformats.org/officeDocument/2006/relationships/image" Target="../media/image199.png"/><Relationship Id="rId22" Type="http://schemas.openxmlformats.org/officeDocument/2006/relationships/image" Target="../media/image200.png"/><Relationship Id="rId23" Type="http://schemas.openxmlformats.org/officeDocument/2006/relationships/image" Target="../media/image201.png"/><Relationship Id="rId24" Type="http://schemas.openxmlformats.org/officeDocument/2006/relationships/image" Target="../media/image202.png"/><Relationship Id="rId25" Type="http://schemas.openxmlformats.org/officeDocument/2006/relationships/image" Target="../media/image203.png"/><Relationship Id="rId26" Type="http://schemas.openxmlformats.org/officeDocument/2006/relationships/image" Target="../media/image204.png"/><Relationship Id="rId27" Type="http://schemas.openxmlformats.org/officeDocument/2006/relationships/image" Target="../media/image205.png"/><Relationship Id="rId28" Type="http://schemas.openxmlformats.org/officeDocument/2006/relationships/image" Target="../media/image206.png"/><Relationship Id="rId29" Type="http://schemas.openxmlformats.org/officeDocument/2006/relationships/image" Target="../media/image207.png"/><Relationship Id="rId30" Type="http://schemas.openxmlformats.org/officeDocument/2006/relationships/image" Target="../media/image208.png"/><Relationship Id="rId31" Type="http://schemas.openxmlformats.org/officeDocument/2006/relationships/image" Target="../media/image209.png"/><Relationship Id="rId32" Type="http://schemas.openxmlformats.org/officeDocument/2006/relationships/image" Target="../media/image210.png"/><Relationship Id="rId33" Type="http://schemas.openxmlformats.org/officeDocument/2006/relationships/image" Target="../media/image211.png"/><Relationship Id="rId34" Type="http://schemas.openxmlformats.org/officeDocument/2006/relationships/image" Target="../media/image212.png"/><Relationship Id="rId35" Type="http://schemas.openxmlformats.org/officeDocument/2006/relationships/image" Target="../media/image213.png"/><Relationship Id="rId36" Type="http://schemas.openxmlformats.org/officeDocument/2006/relationships/image" Target="../media/image214.png"/><Relationship Id="rId37" Type="http://schemas.openxmlformats.org/officeDocument/2006/relationships/image" Target="../media/image215.png"/><Relationship Id="rId38" Type="http://schemas.openxmlformats.org/officeDocument/2006/relationships/image" Target="../media/image216.png"/><Relationship Id="rId39" Type="http://schemas.openxmlformats.org/officeDocument/2006/relationships/image" Target="../media/image217.png"/><Relationship Id="rId40" Type="http://schemas.openxmlformats.org/officeDocument/2006/relationships/image" Target="../media/image218.png"/><Relationship Id="rId41" Type="http://schemas.openxmlformats.org/officeDocument/2006/relationships/image" Target="../media/image219.png"/><Relationship Id="rId42" Type="http://schemas.openxmlformats.org/officeDocument/2006/relationships/image" Target="../media/image220.png"/><Relationship Id="rId43" Type="http://schemas.openxmlformats.org/officeDocument/2006/relationships/image" Target="../media/image221.png"/><Relationship Id="rId44" Type="http://schemas.openxmlformats.org/officeDocument/2006/relationships/image" Target="../media/image222.png"/><Relationship Id="rId45" Type="http://schemas.openxmlformats.org/officeDocument/2006/relationships/image" Target="../media/image223.png"/><Relationship Id="rId46" Type="http://schemas.openxmlformats.org/officeDocument/2006/relationships/image" Target="../media/image224.png"/><Relationship Id="rId47" Type="http://schemas.openxmlformats.org/officeDocument/2006/relationships/image" Target="../media/image225.png"/><Relationship Id="rId48" Type="http://schemas.openxmlformats.org/officeDocument/2006/relationships/image" Target="../media/image226.png"/><Relationship Id="rId49" Type="http://schemas.openxmlformats.org/officeDocument/2006/relationships/image" Target="../media/image227.png"/><Relationship Id="rId50" Type="http://schemas.openxmlformats.org/officeDocument/2006/relationships/image" Target="../media/image228.png"/><Relationship Id="rId51" Type="http://schemas.openxmlformats.org/officeDocument/2006/relationships/image" Target="../media/image229.png"/><Relationship Id="rId52" Type="http://schemas.openxmlformats.org/officeDocument/2006/relationships/image" Target="../media/image230.png"/><Relationship Id="rId53" Type="http://schemas.openxmlformats.org/officeDocument/2006/relationships/image" Target="../media/image231.png"/><Relationship Id="rId54" Type="http://schemas.openxmlformats.org/officeDocument/2006/relationships/image" Target="../media/image232.png"/><Relationship Id="rId55" Type="http://schemas.openxmlformats.org/officeDocument/2006/relationships/image" Target="../media/image233.png"/><Relationship Id="rId56" Type="http://schemas.openxmlformats.org/officeDocument/2006/relationships/image" Target="../media/image234.png"/><Relationship Id="rId57" Type="http://schemas.openxmlformats.org/officeDocument/2006/relationships/image" Target="../media/image235.png"/><Relationship Id="rId58" Type="http://schemas.openxmlformats.org/officeDocument/2006/relationships/image" Target="../media/image236.png"/><Relationship Id="rId59" Type="http://schemas.openxmlformats.org/officeDocument/2006/relationships/image" Target="../media/image237.png"/><Relationship Id="rId60" Type="http://schemas.openxmlformats.org/officeDocument/2006/relationships/image" Target="../media/image238.png"/><Relationship Id="rId61" Type="http://schemas.openxmlformats.org/officeDocument/2006/relationships/image" Target="../media/image239.png"/><Relationship Id="rId62" Type="http://schemas.openxmlformats.org/officeDocument/2006/relationships/image" Target="../media/image240.png"/><Relationship Id="rId63" Type="http://schemas.openxmlformats.org/officeDocument/2006/relationships/image" Target="../media/image241.png"/><Relationship Id="rId64" Type="http://schemas.openxmlformats.org/officeDocument/2006/relationships/image" Target="../media/image242.png"/><Relationship Id="rId65" Type="http://schemas.openxmlformats.org/officeDocument/2006/relationships/image" Target="../media/image243.png"/><Relationship Id="rId66" Type="http://schemas.openxmlformats.org/officeDocument/2006/relationships/image" Target="../media/image244.png"/><Relationship Id="rId67" Type="http://schemas.openxmlformats.org/officeDocument/2006/relationships/image" Target="../media/image245.png"/><Relationship Id="rId68" Type="http://schemas.openxmlformats.org/officeDocument/2006/relationships/image" Target="../media/image246.png"/><Relationship Id="rId69" Type="http://schemas.openxmlformats.org/officeDocument/2006/relationships/image" Target="../media/image247.png"/><Relationship Id="rId70" Type="http://schemas.openxmlformats.org/officeDocument/2006/relationships/image" Target="../media/image248.png"/><Relationship Id="rId71" Type="http://schemas.openxmlformats.org/officeDocument/2006/relationships/image" Target="../media/image249.png"/><Relationship Id="rId72" Type="http://schemas.openxmlformats.org/officeDocument/2006/relationships/image" Target="../media/image250.png"/><Relationship Id="rId73" Type="http://schemas.openxmlformats.org/officeDocument/2006/relationships/image" Target="../media/image251.png"/><Relationship Id="rId74" Type="http://schemas.openxmlformats.org/officeDocument/2006/relationships/image" Target="../media/image252.png"/><Relationship Id="rId75" Type="http://schemas.openxmlformats.org/officeDocument/2006/relationships/image" Target="../media/image253.png"/><Relationship Id="rId76" Type="http://schemas.openxmlformats.org/officeDocument/2006/relationships/image" Target="../media/image254.png"/><Relationship Id="rId77" Type="http://schemas.openxmlformats.org/officeDocument/2006/relationships/image" Target="../media/image255.png"/><Relationship Id="rId78" Type="http://schemas.openxmlformats.org/officeDocument/2006/relationships/image" Target="../media/image256.png"/><Relationship Id="rId79" Type="http://schemas.openxmlformats.org/officeDocument/2006/relationships/image" Target="../media/image257.png"/><Relationship Id="rId80" Type="http://schemas.openxmlformats.org/officeDocument/2006/relationships/image" Target="../media/image258.png"/><Relationship Id="rId81" Type="http://schemas.openxmlformats.org/officeDocument/2006/relationships/image" Target="../media/image259.png"/><Relationship Id="rId82" Type="http://schemas.openxmlformats.org/officeDocument/2006/relationships/image" Target="../media/image260.png"/><Relationship Id="rId83" Type="http://schemas.openxmlformats.org/officeDocument/2006/relationships/image" Target="../media/image261.png"/><Relationship Id="rId84" Type="http://schemas.openxmlformats.org/officeDocument/2006/relationships/image" Target="../media/image262.png"/><Relationship Id="rId85" Type="http://schemas.openxmlformats.org/officeDocument/2006/relationships/image" Target="../media/image263.png"/><Relationship Id="rId86" Type="http://schemas.openxmlformats.org/officeDocument/2006/relationships/image" Target="../media/image264.png"/><Relationship Id="rId87" Type="http://schemas.openxmlformats.org/officeDocument/2006/relationships/image" Target="../media/image265.png"/><Relationship Id="rId88" Type="http://schemas.openxmlformats.org/officeDocument/2006/relationships/image" Target="../media/image266.png"/><Relationship Id="rId89" Type="http://schemas.openxmlformats.org/officeDocument/2006/relationships/image" Target="../media/image267.png"/><Relationship Id="rId90" Type="http://schemas.openxmlformats.org/officeDocument/2006/relationships/image" Target="../media/image268.png"/><Relationship Id="rId91" Type="http://schemas.openxmlformats.org/officeDocument/2006/relationships/image" Target="../media/image269.png"/><Relationship Id="rId92" Type="http://schemas.openxmlformats.org/officeDocument/2006/relationships/image" Target="../media/image270.png"/><Relationship Id="rId93" Type="http://schemas.openxmlformats.org/officeDocument/2006/relationships/image" Target="../media/image271.png"/><Relationship Id="rId94" Type="http://schemas.openxmlformats.org/officeDocument/2006/relationships/image" Target="../media/image272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3.png"/><Relationship Id="rId3" Type="http://schemas.openxmlformats.org/officeDocument/2006/relationships/image" Target="../media/image274.png"/><Relationship Id="rId4" Type="http://schemas.openxmlformats.org/officeDocument/2006/relationships/image" Target="../media/image275.png"/><Relationship Id="rId5" Type="http://schemas.openxmlformats.org/officeDocument/2006/relationships/image" Target="../media/image276.png"/><Relationship Id="rId6" Type="http://schemas.openxmlformats.org/officeDocument/2006/relationships/image" Target="../media/image277.png"/><Relationship Id="rId7" Type="http://schemas.openxmlformats.org/officeDocument/2006/relationships/image" Target="../media/image278.png"/><Relationship Id="rId8" Type="http://schemas.openxmlformats.org/officeDocument/2006/relationships/image" Target="../media/image279.png"/><Relationship Id="rId9" Type="http://schemas.openxmlformats.org/officeDocument/2006/relationships/image" Target="../media/image280.png"/><Relationship Id="rId10" Type="http://schemas.openxmlformats.org/officeDocument/2006/relationships/image" Target="../media/image281.png"/><Relationship Id="rId11" Type="http://schemas.openxmlformats.org/officeDocument/2006/relationships/image" Target="../media/image282.png"/><Relationship Id="rId12" Type="http://schemas.openxmlformats.org/officeDocument/2006/relationships/image" Target="../media/image283.png"/><Relationship Id="rId13" Type="http://schemas.openxmlformats.org/officeDocument/2006/relationships/image" Target="../media/image284.png"/><Relationship Id="rId14" Type="http://schemas.openxmlformats.org/officeDocument/2006/relationships/image" Target="../media/image285.png"/><Relationship Id="rId15" Type="http://schemas.openxmlformats.org/officeDocument/2006/relationships/image" Target="../media/image286.png"/><Relationship Id="rId16" Type="http://schemas.openxmlformats.org/officeDocument/2006/relationships/image" Target="../media/image287.png"/><Relationship Id="rId17" Type="http://schemas.openxmlformats.org/officeDocument/2006/relationships/image" Target="../media/image288.png"/><Relationship Id="rId18" Type="http://schemas.openxmlformats.org/officeDocument/2006/relationships/image" Target="../media/image289.png"/><Relationship Id="rId19" Type="http://schemas.openxmlformats.org/officeDocument/2006/relationships/image" Target="../media/image290.png"/><Relationship Id="rId20" Type="http://schemas.openxmlformats.org/officeDocument/2006/relationships/image" Target="../media/image291.png"/><Relationship Id="rId21" Type="http://schemas.openxmlformats.org/officeDocument/2006/relationships/image" Target="../media/image292.png"/><Relationship Id="rId22" Type="http://schemas.openxmlformats.org/officeDocument/2006/relationships/image" Target="../media/image293.png"/><Relationship Id="rId23" Type="http://schemas.openxmlformats.org/officeDocument/2006/relationships/image" Target="../media/image294.png"/><Relationship Id="rId24" Type="http://schemas.openxmlformats.org/officeDocument/2006/relationships/image" Target="../media/image295.png"/><Relationship Id="rId25" Type="http://schemas.openxmlformats.org/officeDocument/2006/relationships/image" Target="../media/image296.png"/><Relationship Id="rId26" Type="http://schemas.openxmlformats.org/officeDocument/2006/relationships/image" Target="../media/image297.png"/><Relationship Id="rId27" Type="http://schemas.openxmlformats.org/officeDocument/2006/relationships/image" Target="../media/image298.png"/><Relationship Id="rId28" Type="http://schemas.openxmlformats.org/officeDocument/2006/relationships/image" Target="../media/image299.png"/><Relationship Id="rId29" Type="http://schemas.openxmlformats.org/officeDocument/2006/relationships/image" Target="../media/image300.png"/><Relationship Id="rId30" Type="http://schemas.openxmlformats.org/officeDocument/2006/relationships/image" Target="../media/image30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2.png"/><Relationship Id="rId3" Type="http://schemas.openxmlformats.org/officeDocument/2006/relationships/image" Target="../media/image303.png"/><Relationship Id="rId4" Type="http://schemas.openxmlformats.org/officeDocument/2006/relationships/image" Target="../media/image304.png"/><Relationship Id="rId5" Type="http://schemas.openxmlformats.org/officeDocument/2006/relationships/image" Target="../media/image305.png"/><Relationship Id="rId6" Type="http://schemas.openxmlformats.org/officeDocument/2006/relationships/image" Target="../media/image306.png"/><Relationship Id="rId7" Type="http://schemas.openxmlformats.org/officeDocument/2006/relationships/image" Target="../media/image307.png"/><Relationship Id="rId8" Type="http://schemas.openxmlformats.org/officeDocument/2006/relationships/image" Target="../media/image308.png"/><Relationship Id="rId9" Type="http://schemas.openxmlformats.org/officeDocument/2006/relationships/image" Target="../media/image309.png"/><Relationship Id="rId10" Type="http://schemas.openxmlformats.org/officeDocument/2006/relationships/image" Target="../media/image310.png"/><Relationship Id="rId11" Type="http://schemas.openxmlformats.org/officeDocument/2006/relationships/image" Target="../media/image311.png"/><Relationship Id="rId12" Type="http://schemas.openxmlformats.org/officeDocument/2006/relationships/image" Target="../media/image312.png"/><Relationship Id="rId13" Type="http://schemas.openxmlformats.org/officeDocument/2006/relationships/image" Target="../media/image313.jpg"/><Relationship Id="rId14" Type="http://schemas.openxmlformats.org/officeDocument/2006/relationships/image" Target="../media/image314.png"/><Relationship Id="rId15" Type="http://schemas.openxmlformats.org/officeDocument/2006/relationships/image" Target="../media/image315.jpg"/><Relationship Id="rId16" Type="http://schemas.openxmlformats.org/officeDocument/2006/relationships/image" Target="../media/image316.jpg"/><Relationship Id="rId17" Type="http://schemas.openxmlformats.org/officeDocument/2006/relationships/image" Target="../media/image317.png"/><Relationship Id="rId18" Type="http://schemas.openxmlformats.org/officeDocument/2006/relationships/image" Target="../media/image318.png"/><Relationship Id="rId19" Type="http://schemas.openxmlformats.org/officeDocument/2006/relationships/image" Target="../media/image319.png"/><Relationship Id="rId20" Type="http://schemas.openxmlformats.org/officeDocument/2006/relationships/image" Target="../media/image320.png"/><Relationship Id="rId21" Type="http://schemas.openxmlformats.org/officeDocument/2006/relationships/image" Target="../media/image321.png"/><Relationship Id="rId22" Type="http://schemas.openxmlformats.org/officeDocument/2006/relationships/image" Target="../media/image322.png"/><Relationship Id="rId23" Type="http://schemas.openxmlformats.org/officeDocument/2006/relationships/image" Target="../media/image323.png"/><Relationship Id="rId24" Type="http://schemas.openxmlformats.org/officeDocument/2006/relationships/image" Target="../media/image324.png"/><Relationship Id="rId25" Type="http://schemas.openxmlformats.org/officeDocument/2006/relationships/image" Target="../media/image325.png"/><Relationship Id="rId26" Type="http://schemas.openxmlformats.org/officeDocument/2006/relationships/image" Target="../media/image326.png"/><Relationship Id="rId27" Type="http://schemas.openxmlformats.org/officeDocument/2006/relationships/image" Target="../media/image327.png"/><Relationship Id="rId28" Type="http://schemas.openxmlformats.org/officeDocument/2006/relationships/image" Target="../media/image328.png"/><Relationship Id="rId29" Type="http://schemas.openxmlformats.org/officeDocument/2006/relationships/image" Target="../media/image329.png"/><Relationship Id="rId30" Type="http://schemas.openxmlformats.org/officeDocument/2006/relationships/image" Target="../media/image330.png"/><Relationship Id="rId31" Type="http://schemas.openxmlformats.org/officeDocument/2006/relationships/image" Target="../media/image331.png"/><Relationship Id="rId32" Type="http://schemas.openxmlformats.org/officeDocument/2006/relationships/image" Target="../media/image332.png"/><Relationship Id="rId33" Type="http://schemas.openxmlformats.org/officeDocument/2006/relationships/image" Target="../media/image333.png"/><Relationship Id="rId34" Type="http://schemas.openxmlformats.org/officeDocument/2006/relationships/image" Target="../media/image334.jpg"/><Relationship Id="rId35" Type="http://schemas.openxmlformats.org/officeDocument/2006/relationships/image" Target="../media/image335.png"/><Relationship Id="rId36" Type="http://schemas.openxmlformats.org/officeDocument/2006/relationships/image" Target="../media/image33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7.png"/><Relationship Id="rId3" Type="http://schemas.openxmlformats.org/officeDocument/2006/relationships/image" Target="../media/image338.png"/><Relationship Id="rId4" Type="http://schemas.openxmlformats.org/officeDocument/2006/relationships/image" Target="../media/image339.png"/><Relationship Id="rId5" Type="http://schemas.openxmlformats.org/officeDocument/2006/relationships/image" Target="../media/image340.png"/><Relationship Id="rId6" Type="http://schemas.openxmlformats.org/officeDocument/2006/relationships/image" Target="../media/image341.png"/><Relationship Id="rId7" Type="http://schemas.openxmlformats.org/officeDocument/2006/relationships/image" Target="../media/image342.png"/><Relationship Id="rId8" Type="http://schemas.openxmlformats.org/officeDocument/2006/relationships/image" Target="../media/image343.png"/><Relationship Id="rId9" Type="http://schemas.openxmlformats.org/officeDocument/2006/relationships/image" Target="../media/image344.png"/><Relationship Id="rId10" Type="http://schemas.openxmlformats.org/officeDocument/2006/relationships/image" Target="../media/image345.png"/><Relationship Id="rId11" Type="http://schemas.openxmlformats.org/officeDocument/2006/relationships/image" Target="../media/image346.png"/><Relationship Id="rId12" Type="http://schemas.openxmlformats.org/officeDocument/2006/relationships/image" Target="../media/image347.png"/><Relationship Id="rId13" Type="http://schemas.openxmlformats.org/officeDocument/2006/relationships/image" Target="../media/image348.png"/><Relationship Id="rId14" Type="http://schemas.openxmlformats.org/officeDocument/2006/relationships/image" Target="../media/image349.png"/><Relationship Id="rId15" Type="http://schemas.openxmlformats.org/officeDocument/2006/relationships/image" Target="../media/image350.png"/><Relationship Id="rId16" Type="http://schemas.openxmlformats.org/officeDocument/2006/relationships/image" Target="../media/image351.png"/><Relationship Id="rId17" Type="http://schemas.openxmlformats.org/officeDocument/2006/relationships/image" Target="../media/image352.png"/><Relationship Id="rId18" Type="http://schemas.openxmlformats.org/officeDocument/2006/relationships/image" Target="../media/image353.png"/><Relationship Id="rId19" Type="http://schemas.openxmlformats.org/officeDocument/2006/relationships/image" Target="../media/image354.png"/><Relationship Id="rId20" Type="http://schemas.openxmlformats.org/officeDocument/2006/relationships/image" Target="../media/image355.png"/><Relationship Id="rId21" Type="http://schemas.openxmlformats.org/officeDocument/2006/relationships/image" Target="../media/image356.png"/><Relationship Id="rId22" Type="http://schemas.openxmlformats.org/officeDocument/2006/relationships/image" Target="../media/image357.png"/><Relationship Id="rId23" Type="http://schemas.openxmlformats.org/officeDocument/2006/relationships/image" Target="../media/image358.png"/><Relationship Id="rId24" Type="http://schemas.openxmlformats.org/officeDocument/2006/relationships/image" Target="../media/image35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15" y="2221"/>
            <a:ext cx="7773034" cy="5542280"/>
            <a:chOff x="3115" y="2221"/>
            <a:chExt cx="7773034" cy="5542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5" y="2221"/>
              <a:ext cx="7769764" cy="50338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15" y="2221"/>
              <a:ext cx="7769764" cy="489308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15" y="4327608"/>
              <a:ext cx="7769859" cy="1214755"/>
            </a:xfrm>
            <a:custGeom>
              <a:avLst/>
              <a:gdLst/>
              <a:ahLst/>
              <a:cxnLst/>
              <a:rect l="l" t="t" r="r" b="b"/>
              <a:pathLst>
                <a:path w="7769859" h="1214754">
                  <a:moveTo>
                    <a:pt x="7769764" y="1214171"/>
                  </a:moveTo>
                  <a:lnTo>
                    <a:pt x="0" y="1214171"/>
                  </a:lnTo>
                  <a:lnTo>
                    <a:pt x="0" y="0"/>
                  </a:lnTo>
                  <a:lnTo>
                    <a:pt x="7769764" y="0"/>
                  </a:lnTo>
                  <a:lnTo>
                    <a:pt x="7769764" y="12141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2708" y="4327608"/>
              <a:ext cx="3433291" cy="1216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235" y="4352597"/>
              <a:ext cx="1094445" cy="10940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7100" y="4765120"/>
              <a:ext cx="752554" cy="4642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70285" y="4758904"/>
              <a:ext cx="1378724" cy="4704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66059" y="4764498"/>
              <a:ext cx="873338" cy="4648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2292" y="4676828"/>
              <a:ext cx="461945" cy="1196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25230" y="4676828"/>
              <a:ext cx="189803" cy="1196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041093" y="4679828"/>
              <a:ext cx="41910" cy="113664"/>
            </a:xfrm>
            <a:custGeom>
              <a:avLst/>
              <a:gdLst/>
              <a:ahLst/>
              <a:cxnLst/>
              <a:rect l="l" t="t" r="r" b="b"/>
              <a:pathLst>
                <a:path w="41910" h="113664">
                  <a:moveTo>
                    <a:pt x="41567" y="0"/>
                  </a:moveTo>
                  <a:lnTo>
                    <a:pt x="23139" y="0"/>
                  </a:lnTo>
                  <a:lnTo>
                    <a:pt x="22618" y="2552"/>
                  </a:lnTo>
                  <a:lnTo>
                    <a:pt x="22745" y="2552"/>
                  </a:lnTo>
                  <a:lnTo>
                    <a:pt x="22225" y="5105"/>
                  </a:lnTo>
                  <a:lnTo>
                    <a:pt x="635" y="110998"/>
                  </a:lnTo>
                  <a:lnTo>
                    <a:pt x="0" y="113538"/>
                  </a:lnTo>
                  <a:lnTo>
                    <a:pt x="18389" y="113538"/>
                  </a:lnTo>
                  <a:lnTo>
                    <a:pt x="18910" y="110998"/>
                  </a:lnTo>
                  <a:lnTo>
                    <a:pt x="40411" y="5105"/>
                  </a:lnTo>
                  <a:lnTo>
                    <a:pt x="40970" y="2552"/>
                  </a:lnTo>
                  <a:lnTo>
                    <a:pt x="41567" y="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041149" y="4680306"/>
              <a:ext cx="41910" cy="113030"/>
            </a:xfrm>
            <a:custGeom>
              <a:avLst/>
              <a:gdLst/>
              <a:ahLst/>
              <a:cxnLst/>
              <a:rect l="l" t="t" r="r" b="b"/>
              <a:pathLst>
                <a:path w="41910" h="113029">
                  <a:moveTo>
                    <a:pt x="20587" y="100766"/>
                  </a:moveTo>
                  <a:lnTo>
                    <a:pt x="20122" y="103049"/>
                  </a:lnTo>
                  <a:lnTo>
                    <a:pt x="19437" y="106799"/>
                  </a:lnTo>
                  <a:lnTo>
                    <a:pt x="18752" y="110549"/>
                  </a:lnTo>
                  <a:lnTo>
                    <a:pt x="18511" y="112506"/>
                  </a:lnTo>
                  <a:lnTo>
                    <a:pt x="0" y="112506"/>
                  </a:lnTo>
                  <a:lnTo>
                    <a:pt x="1113" y="108593"/>
                  </a:lnTo>
                  <a:lnTo>
                    <a:pt x="2123" y="104027"/>
                  </a:lnTo>
                  <a:lnTo>
                    <a:pt x="3132" y="99462"/>
                  </a:lnTo>
                  <a:lnTo>
                    <a:pt x="3996" y="95222"/>
                  </a:lnTo>
                  <a:lnTo>
                    <a:pt x="19878" y="17283"/>
                  </a:lnTo>
                  <a:lnTo>
                    <a:pt x="20709" y="13207"/>
                  </a:lnTo>
                  <a:lnTo>
                    <a:pt x="21544" y="8723"/>
                  </a:lnTo>
                  <a:lnTo>
                    <a:pt x="22378" y="4239"/>
                  </a:lnTo>
                  <a:lnTo>
                    <a:pt x="22926" y="0"/>
                  </a:lnTo>
                  <a:lnTo>
                    <a:pt x="41438" y="0"/>
                  </a:lnTo>
                  <a:lnTo>
                    <a:pt x="41238" y="978"/>
                  </a:lnTo>
                  <a:lnTo>
                    <a:pt x="40827" y="2608"/>
                  </a:lnTo>
                  <a:lnTo>
                    <a:pt x="40416" y="4239"/>
                  </a:lnTo>
                  <a:lnTo>
                    <a:pt x="40083" y="5869"/>
                  </a:lnTo>
                  <a:lnTo>
                    <a:pt x="39560" y="7663"/>
                  </a:lnTo>
                  <a:lnTo>
                    <a:pt x="39227" y="9294"/>
                  </a:lnTo>
                  <a:lnTo>
                    <a:pt x="38895" y="10924"/>
                  </a:lnTo>
                  <a:lnTo>
                    <a:pt x="38662" y="12065"/>
                  </a:lnTo>
                  <a:lnTo>
                    <a:pt x="20587" y="100766"/>
                  </a:lnTo>
                  <a:close/>
                </a:path>
              </a:pathLst>
            </a:custGeom>
            <a:ln w="3316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076116" y="4680306"/>
              <a:ext cx="109220" cy="113030"/>
            </a:xfrm>
            <a:custGeom>
              <a:avLst/>
              <a:gdLst/>
              <a:ahLst/>
              <a:cxnLst/>
              <a:rect l="l" t="t" r="r" b="b"/>
              <a:pathLst>
                <a:path w="109219" h="113029">
                  <a:moveTo>
                    <a:pt x="18195" y="112506"/>
                  </a:moveTo>
                  <a:lnTo>
                    <a:pt x="0" y="112506"/>
                  </a:lnTo>
                  <a:lnTo>
                    <a:pt x="788" y="109734"/>
                  </a:lnTo>
                  <a:lnTo>
                    <a:pt x="22378" y="4239"/>
                  </a:lnTo>
                  <a:lnTo>
                    <a:pt x="22926" y="0"/>
                  </a:lnTo>
                  <a:lnTo>
                    <a:pt x="46343" y="0"/>
                  </a:lnTo>
                  <a:lnTo>
                    <a:pt x="53897" y="23805"/>
                  </a:lnTo>
                  <a:lnTo>
                    <a:pt x="35954" y="23805"/>
                  </a:lnTo>
                  <a:lnTo>
                    <a:pt x="19287" y="105984"/>
                  </a:lnTo>
                  <a:lnTo>
                    <a:pt x="18610" y="109734"/>
                  </a:lnTo>
                  <a:lnTo>
                    <a:pt x="18195" y="112506"/>
                  </a:lnTo>
                  <a:close/>
                </a:path>
                <a:path w="109219" h="113029">
                  <a:moveTo>
                    <a:pt x="90939" y="87070"/>
                  </a:moveTo>
                  <a:lnTo>
                    <a:pt x="73534" y="87070"/>
                  </a:lnTo>
                  <a:lnTo>
                    <a:pt x="80785" y="51310"/>
                  </a:lnTo>
                  <a:lnTo>
                    <a:pt x="90255" y="4239"/>
                  </a:lnTo>
                  <a:lnTo>
                    <a:pt x="90803" y="0"/>
                  </a:lnTo>
                  <a:lnTo>
                    <a:pt x="108998" y="0"/>
                  </a:lnTo>
                  <a:lnTo>
                    <a:pt x="107830" y="4239"/>
                  </a:lnTo>
                  <a:lnTo>
                    <a:pt x="90939" y="87070"/>
                  </a:lnTo>
                  <a:close/>
                </a:path>
                <a:path w="109219" h="113029">
                  <a:moveTo>
                    <a:pt x="86072" y="112506"/>
                  </a:moveTo>
                  <a:lnTo>
                    <a:pt x="64396" y="112506"/>
                  </a:lnTo>
                  <a:lnTo>
                    <a:pt x="44411" y="51310"/>
                  </a:lnTo>
                  <a:lnTo>
                    <a:pt x="37723" y="30653"/>
                  </a:lnTo>
                  <a:lnTo>
                    <a:pt x="37889" y="29838"/>
                  </a:lnTo>
                  <a:lnTo>
                    <a:pt x="36479" y="25110"/>
                  </a:lnTo>
                  <a:lnTo>
                    <a:pt x="35954" y="23805"/>
                  </a:lnTo>
                  <a:lnTo>
                    <a:pt x="53897" y="23805"/>
                  </a:lnTo>
                  <a:lnTo>
                    <a:pt x="71490" y="79243"/>
                  </a:lnTo>
                  <a:lnTo>
                    <a:pt x="71916" y="81037"/>
                  </a:lnTo>
                  <a:lnTo>
                    <a:pt x="72984" y="85113"/>
                  </a:lnTo>
                  <a:lnTo>
                    <a:pt x="73534" y="87070"/>
                  </a:lnTo>
                  <a:lnTo>
                    <a:pt x="90939" y="87070"/>
                  </a:lnTo>
                  <a:lnTo>
                    <a:pt x="86320" y="109734"/>
                  </a:lnTo>
                  <a:lnTo>
                    <a:pt x="86072" y="1125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076116" y="4680306"/>
              <a:ext cx="109220" cy="113030"/>
            </a:xfrm>
            <a:custGeom>
              <a:avLst/>
              <a:gdLst/>
              <a:ahLst/>
              <a:cxnLst/>
              <a:rect l="l" t="t" r="r" b="b"/>
              <a:pathLst>
                <a:path w="109219" h="113029">
                  <a:moveTo>
                    <a:pt x="64396" y="112506"/>
                  </a:moveTo>
                  <a:lnTo>
                    <a:pt x="51043" y="71661"/>
                  </a:lnTo>
                  <a:lnTo>
                    <a:pt x="37723" y="30653"/>
                  </a:lnTo>
                  <a:lnTo>
                    <a:pt x="37889" y="29838"/>
                  </a:lnTo>
                  <a:lnTo>
                    <a:pt x="37184" y="27474"/>
                  </a:lnTo>
                  <a:lnTo>
                    <a:pt x="36479" y="25110"/>
                  </a:lnTo>
                  <a:lnTo>
                    <a:pt x="35954" y="23805"/>
                  </a:lnTo>
                  <a:lnTo>
                    <a:pt x="20537" y="99462"/>
                  </a:lnTo>
                  <a:lnTo>
                    <a:pt x="19939" y="102397"/>
                  </a:lnTo>
                  <a:lnTo>
                    <a:pt x="19287" y="105984"/>
                  </a:lnTo>
                  <a:lnTo>
                    <a:pt x="18635" y="109571"/>
                  </a:lnTo>
                  <a:lnTo>
                    <a:pt x="18195" y="112506"/>
                  </a:lnTo>
                  <a:lnTo>
                    <a:pt x="0" y="112506"/>
                  </a:lnTo>
                  <a:lnTo>
                    <a:pt x="1113" y="108593"/>
                  </a:lnTo>
                  <a:lnTo>
                    <a:pt x="2123" y="104027"/>
                  </a:lnTo>
                  <a:lnTo>
                    <a:pt x="3132" y="99462"/>
                  </a:lnTo>
                  <a:lnTo>
                    <a:pt x="3996" y="95222"/>
                  </a:lnTo>
                  <a:lnTo>
                    <a:pt x="19878" y="17283"/>
                  </a:lnTo>
                  <a:lnTo>
                    <a:pt x="20709" y="13207"/>
                  </a:lnTo>
                  <a:lnTo>
                    <a:pt x="21544" y="8723"/>
                  </a:lnTo>
                  <a:lnTo>
                    <a:pt x="22378" y="4239"/>
                  </a:lnTo>
                  <a:lnTo>
                    <a:pt x="22926" y="0"/>
                  </a:lnTo>
                  <a:lnTo>
                    <a:pt x="46343" y="0"/>
                  </a:lnTo>
                  <a:lnTo>
                    <a:pt x="71490" y="79243"/>
                  </a:lnTo>
                  <a:lnTo>
                    <a:pt x="71916" y="81037"/>
                  </a:lnTo>
                  <a:lnTo>
                    <a:pt x="72450" y="83075"/>
                  </a:lnTo>
                  <a:lnTo>
                    <a:pt x="72984" y="85113"/>
                  </a:lnTo>
                  <a:lnTo>
                    <a:pt x="73534" y="87070"/>
                  </a:lnTo>
                  <a:lnTo>
                    <a:pt x="87755" y="17283"/>
                  </a:lnTo>
                  <a:lnTo>
                    <a:pt x="88586" y="13207"/>
                  </a:lnTo>
                  <a:lnTo>
                    <a:pt x="89421" y="8723"/>
                  </a:lnTo>
                  <a:lnTo>
                    <a:pt x="90255" y="4239"/>
                  </a:lnTo>
                  <a:lnTo>
                    <a:pt x="90803" y="0"/>
                  </a:lnTo>
                  <a:lnTo>
                    <a:pt x="108998" y="0"/>
                  </a:lnTo>
                  <a:lnTo>
                    <a:pt x="107785" y="4402"/>
                  </a:lnTo>
                  <a:lnTo>
                    <a:pt x="106721" y="9620"/>
                  </a:lnTo>
                  <a:lnTo>
                    <a:pt x="105658" y="14837"/>
                  </a:lnTo>
                  <a:lnTo>
                    <a:pt x="104728" y="19403"/>
                  </a:lnTo>
                  <a:lnTo>
                    <a:pt x="87683" y="103049"/>
                  </a:lnTo>
                  <a:lnTo>
                    <a:pt x="87284" y="105005"/>
                  </a:lnTo>
                  <a:lnTo>
                    <a:pt x="86802" y="107370"/>
                  </a:lnTo>
                  <a:lnTo>
                    <a:pt x="86320" y="109734"/>
                  </a:lnTo>
                  <a:lnTo>
                    <a:pt x="86072" y="112506"/>
                  </a:lnTo>
                  <a:lnTo>
                    <a:pt x="64396" y="112506"/>
                  </a:lnTo>
                  <a:close/>
                </a:path>
              </a:pathLst>
            </a:custGeom>
            <a:ln w="3378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188794" y="4679828"/>
              <a:ext cx="88900" cy="113664"/>
            </a:xfrm>
            <a:custGeom>
              <a:avLst/>
              <a:gdLst/>
              <a:ahLst/>
              <a:cxnLst/>
              <a:rect l="l" t="t" r="r" b="b"/>
              <a:pathLst>
                <a:path w="88900" h="113664">
                  <a:moveTo>
                    <a:pt x="88658" y="0"/>
                  </a:moveTo>
                  <a:lnTo>
                    <a:pt x="3378" y="0"/>
                  </a:lnTo>
                  <a:lnTo>
                    <a:pt x="3340" y="152"/>
                  </a:lnTo>
                  <a:lnTo>
                    <a:pt x="2552" y="152"/>
                  </a:lnTo>
                  <a:lnTo>
                    <a:pt x="3340" y="177"/>
                  </a:lnTo>
                  <a:lnTo>
                    <a:pt x="0" y="16586"/>
                  </a:lnTo>
                  <a:lnTo>
                    <a:pt x="33794" y="16586"/>
                  </a:lnTo>
                  <a:lnTo>
                    <a:pt x="15849" y="104609"/>
                  </a:lnTo>
                  <a:lnTo>
                    <a:pt x="15278" y="107162"/>
                  </a:lnTo>
                  <a:lnTo>
                    <a:pt x="14732" y="109715"/>
                  </a:lnTo>
                  <a:lnTo>
                    <a:pt x="14427" y="109715"/>
                  </a:lnTo>
                  <a:lnTo>
                    <a:pt x="13639" y="113538"/>
                  </a:lnTo>
                  <a:lnTo>
                    <a:pt x="32219" y="113538"/>
                  </a:lnTo>
                  <a:lnTo>
                    <a:pt x="32994" y="109715"/>
                  </a:lnTo>
                  <a:lnTo>
                    <a:pt x="32816" y="109715"/>
                  </a:lnTo>
                  <a:lnTo>
                    <a:pt x="33337" y="107162"/>
                  </a:lnTo>
                  <a:lnTo>
                    <a:pt x="33769" y="104609"/>
                  </a:lnTo>
                  <a:lnTo>
                    <a:pt x="51625" y="16586"/>
                  </a:lnTo>
                  <a:lnTo>
                    <a:pt x="85280" y="16586"/>
                  </a:lnTo>
                  <a:lnTo>
                    <a:pt x="85305" y="16459"/>
                  </a:lnTo>
                  <a:lnTo>
                    <a:pt x="85407" y="15976"/>
                  </a:lnTo>
                  <a:lnTo>
                    <a:pt x="88557" y="482"/>
                  </a:lnTo>
                  <a:lnTo>
                    <a:pt x="88658" y="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188821" y="4679817"/>
              <a:ext cx="88900" cy="113030"/>
            </a:xfrm>
            <a:custGeom>
              <a:avLst/>
              <a:gdLst/>
              <a:ahLst/>
              <a:cxnLst/>
              <a:rect l="l" t="t" r="r" b="b"/>
              <a:pathLst>
                <a:path w="88900" h="113029">
                  <a:moveTo>
                    <a:pt x="35432" y="95711"/>
                  </a:moveTo>
                  <a:lnTo>
                    <a:pt x="34601" y="99788"/>
                  </a:lnTo>
                  <a:lnTo>
                    <a:pt x="33899" y="103619"/>
                  </a:lnTo>
                  <a:lnTo>
                    <a:pt x="33198" y="107451"/>
                  </a:lnTo>
                  <a:lnTo>
                    <a:pt x="32384" y="112995"/>
                  </a:lnTo>
                  <a:lnTo>
                    <a:pt x="13556" y="112995"/>
                  </a:lnTo>
                  <a:lnTo>
                    <a:pt x="14762" y="109408"/>
                  </a:lnTo>
                  <a:lnTo>
                    <a:pt x="15804" y="104679"/>
                  </a:lnTo>
                  <a:lnTo>
                    <a:pt x="16847" y="99951"/>
                  </a:lnTo>
                  <a:lnTo>
                    <a:pt x="17711" y="95711"/>
                  </a:lnTo>
                  <a:lnTo>
                    <a:pt x="33959" y="15979"/>
                  </a:lnTo>
                  <a:lnTo>
                    <a:pt x="10384" y="15979"/>
                  </a:lnTo>
                  <a:lnTo>
                    <a:pt x="8168" y="15979"/>
                  </a:lnTo>
                  <a:lnTo>
                    <a:pt x="5304" y="16060"/>
                  </a:lnTo>
                  <a:lnTo>
                    <a:pt x="2439" y="16142"/>
                  </a:lnTo>
                  <a:lnTo>
                    <a:pt x="0" y="16468"/>
                  </a:lnTo>
                  <a:lnTo>
                    <a:pt x="3355" y="0"/>
                  </a:lnTo>
                  <a:lnTo>
                    <a:pt x="4271" y="163"/>
                  </a:lnTo>
                  <a:lnTo>
                    <a:pt x="5916" y="244"/>
                  </a:lnTo>
                  <a:lnTo>
                    <a:pt x="7561" y="326"/>
                  </a:lnTo>
                  <a:lnTo>
                    <a:pt x="9301" y="326"/>
                  </a:lnTo>
                  <a:lnTo>
                    <a:pt x="11009" y="489"/>
                  </a:lnTo>
                  <a:lnTo>
                    <a:pt x="12670" y="489"/>
                  </a:lnTo>
                  <a:lnTo>
                    <a:pt x="14331" y="489"/>
                  </a:lnTo>
                  <a:lnTo>
                    <a:pt x="15122" y="489"/>
                  </a:lnTo>
                  <a:lnTo>
                    <a:pt x="81417" y="489"/>
                  </a:lnTo>
                  <a:lnTo>
                    <a:pt x="83191" y="326"/>
                  </a:lnTo>
                  <a:lnTo>
                    <a:pt x="85010" y="326"/>
                  </a:lnTo>
                  <a:lnTo>
                    <a:pt x="86830" y="326"/>
                  </a:lnTo>
                  <a:lnTo>
                    <a:pt x="88637" y="0"/>
                  </a:lnTo>
                  <a:lnTo>
                    <a:pt x="85281" y="16468"/>
                  </a:lnTo>
                  <a:lnTo>
                    <a:pt x="81550" y="16142"/>
                  </a:lnTo>
                  <a:lnTo>
                    <a:pt x="77611" y="16060"/>
                  </a:lnTo>
                  <a:lnTo>
                    <a:pt x="73672" y="15979"/>
                  </a:lnTo>
                  <a:lnTo>
                    <a:pt x="70191" y="15979"/>
                  </a:lnTo>
                  <a:lnTo>
                    <a:pt x="51679" y="15979"/>
                  </a:lnTo>
                  <a:lnTo>
                    <a:pt x="35432" y="95711"/>
                  </a:lnTo>
                  <a:close/>
                </a:path>
              </a:pathLst>
            </a:custGeom>
            <a:ln w="3361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261235" y="4679828"/>
              <a:ext cx="89535" cy="113664"/>
            </a:xfrm>
            <a:custGeom>
              <a:avLst/>
              <a:gdLst/>
              <a:ahLst/>
              <a:cxnLst/>
              <a:rect l="l" t="t" r="r" b="b"/>
              <a:pathLst>
                <a:path w="89535" h="113664">
                  <a:moveTo>
                    <a:pt x="76047" y="46469"/>
                  </a:moveTo>
                  <a:lnTo>
                    <a:pt x="74244" y="46786"/>
                  </a:lnTo>
                  <a:lnTo>
                    <a:pt x="75984" y="46786"/>
                  </a:lnTo>
                  <a:lnTo>
                    <a:pt x="76047" y="46469"/>
                  </a:lnTo>
                  <a:close/>
                </a:path>
                <a:path w="89535" h="113664">
                  <a:moveTo>
                    <a:pt x="89471" y="0"/>
                  </a:moveTo>
                  <a:lnTo>
                    <a:pt x="22999" y="0"/>
                  </a:lnTo>
                  <a:lnTo>
                    <a:pt x="22212" y="3822"/>
                  </a:lnTo>
                  <a:lnTo>
                    <a:pt x="22555" y="3822"/>
                  </a:lnTo>
                  <a:lnTo>
                    <a:pt x="21005" y="11480"/>
                  </a:lnTo>
                  <a:lnTo>
                    <a:pt x="21158" y="11480"/>
                  </a:lnTo>
                  <a:lnTo>
                    <a:pt x="20116" y="16586"/>
                  </a:lnTo>
                  <a:lnTo>
                    <a:pt x="13855" y="47205"/>
                  </a:lnTo>
                  <a:lnTo>
                    <a:pt x="10718" y="62509"/>
                  </a:lnTo>
                  <a:lnTo>
                    <a:pt x="3683" y="96964"/>
                  </a:lnTo>
                  <a:lnTo>
                    <a:pt x="2095" y="104609"/>
                  </a:lnTo>
                  <a:lnTo>
                    <a:pt x="1016" y="109715"/>
                  </a:lnTo>
                  <a:lnTo>
                    <a:pt x="774" y="109715"/>
                  </a:lnTo>
                  <a:lnTo>
                    <a:pt x="0" y="113538"/>
                  </a:lnTo>
                  <a:lnTo>
                    <a:pt x="66967" y="113538"/>
                  </a:lnTo>
                  <a:lnTo>
                    <a:pt x="67741" y="109715"/>
                  </a:lnTo>
                  <a:lnTo>
                    <a:pt x="68783" y="104609"/>
                  </a:lnTo>
                  <a:lnTo>
                    <a:pt x="70269" y="97332"/>
                  </a:lnTo>
                  <a:lnTo>
                    <a:pt x="70332" y="97015"/>
                  </a:lnTo>
                  <a:lnTo>
                    <a:pt x="20980" y="96964"/>
                  </a:lnTo>
                  <a:lnTo>
                    <a:pt x="28003" y="62509"/>
                  </a:lnTo>
                  <a:lnTo>
                    <a:pt x="65900" y="62509"/>
                  </a:lnTo>
                  <a:lnTo>
                    <a:pt x="72694" y="62928"/>
                  </a:lnTo>
                  <a:lnTo>
                    <a:pt x="72771" y="62509"/>
                  </a:lnTo>
                  <a:lnTo>
                    <a:pt x="75895" y="47205"/>
                  </a:lnTo>
                  <a:lnTo>
                    <a:pt x="31127" y="47205"/>
                  </a:lnTo>
                  <a:lnTo>
                    <a:pt x="37363" y="16586"/>
                  </a:lnTo>
                  <a:lnTo>
                    <a:pt x="86093" y="16586"/>
                  </a:lnTo>
                  <a:lnTo>
                    <a:pt x="86118" y="16459"/>
                  </a:lnTo>
                  <a:lnTo>
                    <a:pt x="86220" y="15976"/>
                  </a:lnTo>
                  <a:lnTo>
                    <a:pt x="87134" y="11480"/>
                  </a:lnTo>
                  <a:lnTo>
                    <a:pt x="88696" y="3822"/>
                  </a:lnTo>
                  <a:lnTo>
                    <a:pt x="89471" y="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261235" y="4679817"/>
              <a:ext cx="89535" cy="113664"/>
            </a:xfrm>
            <a:custGeom>
              <a:avLst/>
              <a:gdLst/>
              <a:ahLst/>
              <a:cxnLst/>
              <a:rect l="l" t="t" r="r" b="b"/>
              <a:pathLst>
                <a:path w="89535" h="113664">
                  <a:moveTo>
                    <a:pt x="20877" y="97505"/>
                  </a:moveTo>
                  <a:lnTo>
                    <a:pt x="61540" y="97505"/>
                  </a:lnTo>
                  <a:lnTo>
                    <a:pt x="63280" y="97505"/>
                  </a:lnTo>
                  <a:lnTo>
                    <a:pt x="65907" y="97423"/>
                  </a:lnTo>
                  <a:lnTo>
                    <a:pt x="68535" y="97342"/>
                  </a:lnTo>
                  <a:lnTo>
                    <a:pt x="70342" y="97016"/>
                  </a:lnTo>
                  <a:lnTo>
                    <a:pt x="66986" y="113484"/>
                  </a:lnTo>
                  <a:lnTo>
                    <a:pt x="59016" y="112995"/>
                  </a:lnTo>
                  <a:lnTo>
                    <a:pt x="52529" y="112995"/>
                  </a:lnTo>
                  <a:lnTo>
                    <a:pt x="0" y="112995"/>
                  </a:lnTo>
                  <a:lnTo>
                    <a:pt x="1080" y="109245"/>
                  </a:lnTo>
                  <a:lnTo>
                    <a:pt x="2139" y="104435"/>
                  </a:lnTo>
                  <a:lnTo>
                    <a:pt x="3199" y="99625"/>
                  </a:lnTo>
                  <a:lnTo>
                    <a:pt x="3996" y="95711"/>
                  </a:lnTo>
                  <a:lnTo>
                    <a:pt x="20477" y="14837"/>
                  </a:lnTo>
                  <a:lnTo>
                    <a:pt x="21207" y="11250"/>
                  </a:lnTo>
                  <a:lnTo>
                    <a:pt x="21797" y="7581"/>
                  </a:lnTo>
                  <a:lnTo>
                    <a:pt x="22386" y="3913"/>
                  </a:lnTo>
                  <a:lnTo>
                    <a:pt x="22768" y="489"/>
                  </a:lnTo>
                  <a:lnTo>
                    <a:pt x="80993" y="489"/>
                  </a:lnTo>
                  <a:lnTo>
                    <a:pt x="82575" y="489"/>
                  </a:lnTo>
                  <a:lnTo>
                    <a:pt x="85123" y="407"/>
                  </a:lnTo>
                  <a:lnTo>
                    <a:pt x="87672" y="326"/>
                  </a:lnTo>
                  <a:lnTo>
                    <a:pt x="89478" y="0"/>
                  </a:lnTo>
                  <a:lnTo>
                    <a:pt x="86123" y="16468"/>
                  </a:lnTo>
                  <a:lnTo>
                    <a:pt x="83183" y="16142"/>
                  </a:lnTo>
                  <a:lnTo>
                    <a:pt x="78769" y="16060"/>
                  </a:lnTo>
                  <a:lnTo>
                    <a:pt x="74356" y="15979"/>
                  </a:lnTo>
                  <a:lnTo>
                    <a:pt x="71033" y="15979"/>
                  </a:lnTo>
                  <a:lnTo>
                    <a:pt x="37490" y="15979"/>
                  </a:lnTo>
                  <a:lnTo>
                    <a:pt x="31177" y="46959"/>
                  </a:lnTo>
                  <a:lnTo>
                    <a:pt x="67726" y="46959"/>
                  </a:lnTo>
                  <a:lnTo>
                    <a:pt x="69308" y="46959"/>
                  </a:lnTo>
                  <a:lnTo>
                    <a:pt x="71777" y="46877"/>
                  </a:lnTo>
                  <a:lnTo>
                    <a:pt x="74246" y="46796"/>
                  </a:lnTo>
                  <a:lnTo>
                    <a:pt x="76053" y="46470"/>
                  </a:lnTo>
                  <a:lnTo>
                    <a:pt x="72697" y="62938"/>
                  </a:lnTo>
                  <a:lnTo>
                    <a:pt x="64886" y="62449"/>
                  </a:lnTo>
                  <a:lnTo>
                    <a:pt x="58557" y="62449"/>
                  </a:lnTo>
                  <a:lnTo>
                    <a:pt x="28021" y="62449"/>
                  </a:lnTo>
                  <a:lnTo>
                    <a:pt x="20877" y="97505"/>
                  </a:lnTo>
                  <a:close/>
                </a:path>
              </a:pathLst>
            </a:custGeom>
            <a:ln w="3361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339713" y="4680306"/>
              <a:ext cx="93345" cy="113030"/>
            </a:xfrm>
            <a:custGeom>
              <a:avLst/>
              <a:gdLst/>
              <a:ahLst/>
              <a:cxnLst/>
              <a:rect l="l" t="t" r="r" b="b"/>
              <a:pathLst>
                <a:path w="93344" h="113029">
                  <a:moveTo>
                    <a:pt x="18195" y="112506"/>
                  </a:moveTo>
                  <a:lnTo>
                    <a:pt x="0" y="112506"/>
                  </a:lnTo>
                  <a:lnTo>
                    <a:pt x="1113" y="108593"/>
                  </a:lnTo>
                  <a:lnTo>
                    <a:pt x="22185" y="5380"/>
                  </a:lnTo>
                  <a:lnTo>
                    <a:pt x="22926" y="0"/>
                  </a:lnTo>
                  <a:lnTo>
                    <a:pt x="62006" y="0"/>
                  </a:lnTo>
                  <a:lnTo>
                    <a:pt x="77238" y="2119"/>
                  </a:lnTo>
                  <a:lnTo>
                    <a:pt x="82745" y="5380"/>
                  </a:lnTo>
                  <a:lnTo>
                    <a:pt x="88092" y="8641"/>
                  </a:lnTo>
                  <a:lnTo>
                    <a:pt x="90751" y="15163"/>
                  </a:lnTo>
                  <a:lnTo>
                    <a:pt x="37715" y="15163"/>
                  </a:lnTo>
                  <a:lnTo>
                    <a:pt x="31069" y="47774"/>
                  </a:lnTo>
                  <a:lnTo>
                    <a:pt x="81226" y="47774"/>
                  </a:lnTo>
                  <a:lnTo>
                    <a:pt x="77172" y="51361"/>
                  </a:lnTo>
                  <a:lnTo>
                    <a:pt x="68430" y="55437"/>
                  </a:lnTo>
                  <a:lnTo>
                    <a:pt x="63767" y="56579"/>
                  </a:lnTo>
                  <a:lnTo>
                    <a:pt x="66600" y="58209"/>
                  </a:lnTo>
                  <a:lnTo>
                    <a:pt x="70857" y="62938"/>
                  </a:lnTo>
                  <a:lnTo>
                    <a:pt x="70949" y="63264"/>
                  </a:lnTo>
                  <a:lnTo>
                    <a:pt x="27913" y="63264"/>
                  </a:lnTo>
                  <a:lnTo>
                    <a:pt x="18785" y="108593"/>
                  </a:lnTo>
                  <a:lnTo>
                    <a:pt x="18502" y="110223"/>
                  </a:lnTo>
                  <a:lnTo>
                    <a:pt x="18195" y="112506"/>
                  </a:lnTo>
                  <a:close/>
                </a:path>
                <a:path w="93344" h="113029">
                  <a:moveTo>
                    <a:pt x="81226" y="47774"/>
                  </a:moveTo>
                  <a:lnTo>
                    <a:pt x="51955" y="47774"/>
                  </a:lnTo>
                  <a:lnTo>
                    <a:pt x="60614" y="45654"/>
                  </a:lnTo>
                  <a:lnTo>
                    <a:pt x="64086" y="43372"/>
                  </a:lnTo>
                  <a:lnTo>
                    <a:pt x="67524" y="41252"/>
                  </a:lnTo>
                  <a:lnTo>
                    <a:pt x="72334" y="34730"/>
                  </a:lnTo>
                  <a:lnTo>
                    <a:pt x="74726" y="22990"/>
                  </a:lnTo>
                  <a:lnTo>
                    <a:pt x="66036" y="15163"/>
                  </a:lnTo>
                  <a:lnTo>
                    <a:pt x="90751" y="15163"/>
                  </a:lnTo>
                  <a:lnTo>
                    <a:pt x="92945" y="20544"/>
                  </a:lnTo>
                  <a:lnTo>
                    <a:pt x="89755" y="36197"/>
                  </a:lnTo>
                  <a:lnTo>
                    <a:pt x="84480" y="45002"/>
                  </a:lnTo>
                  <a:lnTo>
                    <a:pt x="81226" y="47774"/>
                  </a:lnTo>
                  <a:close/>
                </a:path>
                <a:path w="93344" h="113029">
                  <a:moveTo>
                    <a:pt x="82591" y="112506"/>
                  </a:moveTo>
                  <a:lnTo>
                    <a:pt x="62813" y="112506"/>
                  </a:lnTo>
                  <a:lnTo>
                    <a:pt x="60693" y="102723"/>
                  </a:lnTo>
                  <a:lnTo>
                    <a:pt x="56894" y="83319"/>
                  </a:lnTo>
                  <a:lnTo>
                    <a:pt x="54458" y="73536"/>
                  </a:lnTo>
                  <a:lnTo>
                    <a:pt x="42153" y="63264"/>
                  </a:lnTo>
                  <a:lnTo>
                    <a:pt x="70949" y="63264"/>
                  </a:lnTo>
                  <a:lnTo>
                    <a:pt x="71959" y="66851"/>
                  </a:lnTo>
                  <a:lnTo>
                    <a:pt x="75204" y="78102"/>
                  </a:lnTo>
                  <a:lnTo>
                    <a:pt x="79854" y="101092"/>
                  </a:lnTo>
                  <a:lnTo>
                    <a:pt x="82591" y="1125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339713" y="4680306"/>
              <a:ext cx="93345" cy="113030"/>
            </a:xfrm>
            <a:custGeom>
              <a:avLst/>
              <a:gdLst/>
              <a:ahLst/>
              <a:cxnLst/>
              <a:rect l="l" t="t" r="r" b="b"/>
              <a:pathLst>
                <a:path w="93344" h="113029">
                  <a:moveTo>
                    <a:pt x="20477" y="14348"/>
                  </a:moveTo>
                  <a:lnTo>
                    <a:pt x="21938" y="7174"/>
                  </a:lnTo>
                  <a:lnTo>
                    <a:pt x="22926" y="0"/>
                  </a:lnTo>
                  <a:lnTo>
                    <a:pt x="53779" y="0"/>
                  </a:lnTo>
                  <a:lnTo>
                    <a:pt x="62006" y="0"/>
                  </a:lnTo>
                  <a:lnTo>
                    <a:pt x="69622" y="1059"/>
                  </a:lnTo>
                  <a:lnTo>
                    <a:pt x="77238" y="2119"/>
                  </a:lnTo>
                  <a:lnTo>
                    <a:pt x="82745" y="5380"/>
                  </a:lnTo>
                  <a:lnTo>
                    <a:pt x="88092" y="8641"/>
                  </a:lnTo>
                  <a:lnTo>
                    <a:pt x="90519" y="14593"/>
                  </a:lnTo>
                  <a:lnTo>
                    <a:pt x="92945" y="20544"/>
                  </a:lnTo>
                  <a:lnTo>
                    <a:pt x="90951" y="30327"/>
                  </a:lnTo>
                  <a:lnTo>
                    <a:pt x="89755" y="36197"/>
                  </a:lnTo>
                  <a:lnTo>
                    <a:pt x="87118" y="40600"/>
                  </a:lnTo>
                  <a:lnTo>
                    <a:pt x="84480" y="45002"/>
                  </a:lnTo>
                  <a:lnTo>
                    <a:pt x="80843" y="48100"/>
                  </a:lnTo>
                  <a:lnTo>
                    <a:pt x="77172" y="51361"/>
                  </a:lnTo>
                  <a:lnTo>
                    <a:pt x="72801" y="53399"/>
                  </a:lnTo>
                  <a:lnTo>
                    <a:pt x="68430" y="55437"/>
                  </a:lnTo>
                  <a:lnTo>
                    <a:pt x="63767" y="56579"/>
                  </a:lnTo>
                  <a:lnTo>
                    <a:pt x="66600" y="58209"/>
                  </a:lnTo>
                  <a:lnTo>
                    <a:pt x="68729" y="60574"/>
                  </a:lnTo>
                  <a:lnTo>
                    <a:pt x="70857" y="62938"/>
                  </a:lnTo>
                  <a:lnTo>
                    <a:pt x="71959" y="66851"/>
                  </a:lnTo>
                  <a:lnTo>
                    <a:pt x="75204" y="78102"/>
                  </a:lnTo>
                  <a:lnTo>
                    <a:pt x="77529" y="89597"/>
                  </a:lnTo>
                  <a:lnTo>
                    <a:pt x="79854" y="101092"/>
                  </a:lnTo>
                  <a:lnTo>
                    <a:pt x="82591" y="112506"/>
                  </a:lnTo>
                  <a:lnTo>
                    <a:pt x="62813" y="112506"/>
                  </a:lnTo>
                  <a:lnTo>
                    <a:pt x="60693" y="102723"/>
                  </a:lnTo>
                  <a:lnTo>
                    <a:pt x="58794" y="93021"/>
                  </a:lnTo>
                  <a:lnTo>
                    <a:pt x="56894" y="83319"/>
                  </a:lnTo>
                  <a:lnTo>
                    <a:pt x="54458" y="73536"/>
                  </a:lnTo>
                  <a:lnTo>
                    <a:pt x="53482" y="69786"/>
                  </a:lnTo>
                  <a:lnTo>
                    <a:pt x="52094" y="67666"/>
                  </a:lnTo>
                  <a:lnTo>
                    <a:pt x="50706" y="65547"/>
                  </a:lnTo>
                  <a:lnTo>
                    <a:pt x="48849" y="64568"/>
                  </a:lnTo>
                  <a:lnTo>
                    <a:pt x="46833" y="63590"/>
                  </a:lnTo>
                  <a:lnTo>
                    <a:pt x="44493" y="63427"/>
                  </a:lnTo>
                  <a:lnTo>
                    <a:pt x="42153" y="63264"/>
                  </a:lnTo>
                  <a:lnTo>
                    <a:pt x="39305" y="63264"/>
                  </a:lnTo>
                  <a:lnTo>
                    <a:pt x="27913" y="63264"/>
                  </a:lnTo>
                  <a:lnTo>
                    <a:pt x="19939" y="102397"/>
                  </a:lnTo>
                  <a:lnTo>
                    <a:pt x="19407" y="105005"/>
                  </a:lnTo>
                  <a:lnTo>
                    <a:pt x="18954" y="107614"/>
                  </a:lnTo>
                  <a:lnTo>
                    <a:pt x="18502" y="110223"/>
                  </a:lnTo>
                  <a:lnTo>
                    <a:pt x="18195" y="112506"/>
                  </a:lnTo>
                  <a:lnTo>
                    <a:pt x="0" y="112506"/>
                  </a:lnTo>
                  <a:lnTo>
                    <a:pt x="1113" y="108593"/>
                  </a:lnTo>
                  <a:lnTo>
                    <a:pt x="2123" y="104027"/>
                  </a:lnTo>
                  <a:lnTo>
                    <a:pt x="3132" y="99462"/>
                  </a:lnTo>
                  <a:lnTo>
                    <a:pt x="3996" y="95222"/>
                  </a:lnTo>
                  <a:lnTo>
                    <a:pt x="20477" y="14348"/>
                  </a:lnTo>
                  <a:close/>
                </a:path>
                <a:path w="93344" h="113029">
                  <a:moveTo>
                    <a:pt x="31069" y="47774"/>
                  </a:moveTo>
                  <a:lnTo>
                    <a:pt x="47050" y="47774"/>
                  </a:lnTo>
                  <a:lnTo>
                    <a:pt x="51955" y="47774"/>
                  </a:lnTo>
                  <a:lnTo>
                    <a:pt x="56284" y="46714"/>
                  </a:lnTo>
                  <a:lnTo>
                    <a:pt x="60614" y="45654"/>
                  </a:lnTo>
                  <a:lnTo>
                    <a:pt x="64086" y="43372"/>
                  </a:lnTo>
                  <a:lnTo>
                    <a:pt x="67524" y="41252"/>
                  </a:lnTo>
                  <a:lnTo>
                    <a:pt x="69929" y="37991"/>
                  </a:lnTo>
                  <a:lnTo>
                    <a:pt x="72334" y="34730"/>
                  </a:lnTo>
                  <a:lnTo>
                    <a:pt x="73231" y="30327"/>
                  </a:lnTo>
                  <a:lnTo>
                    <a:pt x="74726" y="22990"/>
                  </a:lnTo>
                  <a:lnTo>
                    <a:pt x="70381" y="19077"/>
                  </a:lnTo>
                  <a:lnTo>
                    <a:pt x="66036" y="15163"/>
                  </a:lnTo>
                  <a:lnTo>
                    <a:pt x="55277" y="15163"/>
                  </a:lnTo>
                  <a:lnTo>
                    <a:pt x="37715" y="15163"/>
                  </a:lnTo>
                  <a:lnTo>
                    <a:pt x="31069" y="47774"/>
                  </a:lnTo>
                  <a:close/>
                </a:path>
              </a:pathLst>
            </a:custGeom>
            <a:ln w="3381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428476" y="4680306"/>
              <a:ext cx="109220" cy="113030"/>
            </a:xfrm>
            <a:custGeom>
              <a:avLst/>
              <a:gdLst/>
              <a:ahLst/>
              <a:cxnLst/>
              <a:rect l="l" t="t" r="r" b="b"/>
              <a:pathLst>
                <a:path w="109219" h="113029">
                  <a:moveTo>
                    <a:pt x="18195" y="112506"/>
                  </a:moveTo>
                  <a:lnTo>
                    <a:pt x="0" y="112506"/>
                  </a:lnTo>
                  <a:lnTo>
                    <a:pt x="788" y="109734"/>
                  </a:lnTo>
                  <a:lnTo>
                    <a:pt x="22378" y="4239"/>
                  </a:lnTo>
                  <a:lnTo>
                    <a:pt x="22926" y="0"/>
                  </a:lnTo>
                  <a:lnTo>
                    <a:pt x="46343" y="0"/>
                  </a:lnTo>
                  <a:lnTo>
                    <a:pt x="53897" y="23805"/>
                  </a:lnTo>
                  <a:lnTo>
                    <a:pt x="35954" y="23805"/>
                  </a:lnTo>
                  <a:lnTo>
                    <a:pt x="19287" y="105984"/>
                  </a:lnTo>
                  <a:lnTo>
                    <a:pt x="18610" y="109734"/>
                  </a:lnTo>
                  <a:lnTo>
                    <a:pt x="18195" y="112506"/>
                  </a:lnTo>
                  <a:close/>
                </a:path>
                <a:path w="109219" h="113029">
                  <a:moveTo>
                    <a:pt x="90939" y="87070"/>
                  </a:moveTo>
                  <a:lnTo>
                    <a:pt x="73534" y="87070"/>
                  </a:lnTo>
                  <a:lnTo>
                    <a:pt x="80785" y="51310"/>
                  </a:lnTo>
                  <a:lnTo>
                    <a:pt x="90255" y="4239"/>
                  </a:lnTo>
                  <a:lnTo>
                    <a:pt x="90803" y="0"/>
                  </a:lnTo>
                  <a:lnTo>
                    <a:pt x="108998" y="0"/>
                  </a:lnTo>
                  <a:lnTo>
                    <a:pt x="107830" y="4239"/>
                  </a:lnTo>
                  <a:lnTo>
                    <a:pt x="90939" y="87070"/>
                  </a:lnTo>
                  <a:close/>
                </a:path>
                <a:path w="109219" h="113029">
                  <a:moveTo>
                    <a:pt x="86072" y="112506"/>
                  </a:moveTo>
                  <a:lnTo>
                    <a:pt x="64396" y="112506"/>
                  </a:lnTo>
                  <a:lnTo>
                    <a:pt x="44411" y="51310"/>
                  </a:lnTo>
                  <a:lnTo>
                    <a:pt x="37723" y="30653"/>
                  </a:lnTo>
                  <a:lnTo>
                    <a:pt x="37889" y="29838"/>
                  </a:lnTo>
                  <a:lnTo>
                    <a:pt x="36479" y="25110"/>
                  </a:lnTo>
                  <a:lnTo>
                    <a:pt x="35954" y="23805"/>
                  </a:lnTo>
                  <a:lnTo>
                    <a:pt x="53897" y="23805"/>
                  </a:lnTo>
                  <a:lnTo>
                    <a:pt x="71490" y="79243"/>
                  </a:lnTo>
                  <a:lnTo>
                    <a:pt x="71916" y="81037"/>
                  </a:lnTo>
                  <a:lnTo>
                    <a:pt x="72984" y="85113"/>
                  </a:lnTo>
                  <a:lnTo>
                    <a:pt x="73534" y="87070"/>
                  </a:lnTo>
                  <a:lnTo>
                    <a:pt x="90939" y="87070"/>
                  </a:lnTo>
                  <a:lnTo>
                    <a:pt x="86320" y="109734"/>
                  </a:lnTo>
                  <a:lnTo>
                    <a:pt x="86072" y="1125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428476" y="4680306"/>
              <a:ext cx="109220" cy="113030"/>
            </a:xfrm>
            <a:custGeom>
              <a:avLst/>
              <a:gdLst/>
              <a:ahLst/>
              <a:cxnLst/>
              <a:rect l="l" t="t" r="r" b="b"/>
              <a:pathLst>
                <a:path w="109219" h="113029">
                  <a:moveTo>
                    <a:pt x="64396" y="112506"/>
                  </a:moveTo>
                  <a:lnTo>
                    <a:pt x="51043" y="71661"/>
                  </a:lnTo>
                  <a:lnTo>
                    <a:pt x="37723" y="30653"/>
                  </a:lnTo>
                  <a:lnTo>
                    <a:pt x="37889" y="29838"/>
                  </a:lnTo>
                  <a:lnTo>
                    <a:pt x="37184" y="27474"/>
                  </a:lnTo>
                  <a:lnTo>
                    <a:pt x="36479" y="25110"/>
                  </a:lnTo>
                  <a:lnTo>
                    <a:pt x="35954" y="23805"/>
                  </a:lnTo>
                  <a:lnTo>
                    <a:pt x="20537" y="99462"/>
                  </a:lnTo>
                  <a:lnTo>
                    <a:pt x="19939" y="102397"/>
                  </a:lnTo>
                  <a:lnTo>
                    <a:pt x="19287" y="105984"/>
                  </a:lnTo>
                  <a:lnTo>
                    <a:pt x="18635" y="109571"/>
                  </a:lnTo>
                  <a:lnTo>
                    <a:pt x="18195" y="112506"/>
                  </a:lnTo>
                  <a:lnTo>
                    <a:pt x="0" y="112506"/>
                  </a:lnTo>
                  <a:lnTo>
                    <a:pt x="1113" y="108593"/>
                  </a:lnTo>
                  <a:lnTo>
                    <a:pt x="2123" y="104027"/>
                  </a:lnTo>
                  <a:lnTo>
                    <a:pt x="3132" y="99462"/>
                  </a:lnTo>
                  <a:lnTo>
                    <a:pt x="3996" y="95222"/>
                  </a:lnTo>
                  <a:lnTo>
                    <a:pt x="19878" y="17283"/>
                  </a:lnTo>
                  <a:lnTo>
                    <a:pt x="20709" y="13207"/>
                  </a:lnTo>
                  <a:lnTo>
                    <a:pt x="21544" y="8723"/>
                  </a:lnTo>
                  <a:lnTo>
                    <a:pt x="22378" y="4239"/>
                  </a:lnTo>
                  <a:lnTo>
                    <a:pt x="22926" y="0"/>
                  </a:lnTo>
                  <a:lnTo>
                    <a:pt x="46343" y="0"/>
                  </a:lnTo>
                  <a:lnTo>
                    <a:pt x="71490" y="79243"/>
                  </a:lnTo>
                  <a:lnTo>
                    <a:pt x="71916" y="81037"/>
                  </a:lnTo>
                  <a:lnTo>
                    <a:pt x="72450" y="83075"/>
                  </a:lnTo>
                  <a:lnTo>
                    <a:pt x="72984" y="85113"/>
                  </a:lnTo>
                  <a:lnTo>
                    <a:pt x="73534" y="87070"/>
                  </a:lnTo>
                  <a:lnTo>
                    <a:pt x="87755" y="17283"/>
                  </a:lnTo>
                  <a:lnTo>
                    <a:pt x="88586" y="13207"/>
                  </a:lnTo>
                  <a:lnTo>
                    <a:pt x="89421" y="8723"/>
                  </a:lnTo>
                  <a:lnTo>
                    <a:pt x="90255" y="4239"/>
                  </a:lnTo>
                  <a:lnTo>
                    <a:pt x="90803" y="0"/>
                  </a:lnTo>
                  <a:lnTo>
                    <a:pt x="108998" y="0"/>
                  </a:lnTo>
                  <a:lnTo>
                    <a:pt x="107785" y="4402"/>
                  </a:lnTo>
                  <a:lnTo>
                    <a:pt x="106721" y="9620"/>
                  </a:lnTo>
                  <a:lnTo>
                    <a:pt x="105658" y="14837"/>
                  </a:lnTo>
                  <a:lnTo>
                    <a:pt x="104728" y="19403"/>
                  </a:lnTo>
                  <a:lnTo>
                    <a:pt x="87683" y="103049"/>
                  </a:lnTo>
                  <a:lnTo>
                    <a:pt x="87284" y="105005"/>
                  </a:lnTo>
                  <a:lnTo>
                    <a:pt x="86802" y="107370"/>
                  </a:lnTo>
                  <a:lnTo>
                    <a:pt x="86320" y="109734"/>
                  </a:lnTo>
                  <a:lnTo>
                    <a:pt x="86072" y="112506"/>
                  </a:lnTo>
                  <a:lnTo>
                    <a:pt x="64396" y="112506"/>
                  </a:lnTo>
                  <a:close/>
                </a:path>
              </a:pathLst>
            </a:custGeom>
            <a:ln w="3378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520402" y="4680306"/>
              <a:ext cx="100330" cy="113030"/>
            </a:xfrm>
            <a:custGeom>
              <a:avLst/>
              <a:gdLst/>
              <a:ahLst/>
              <a:cxnLst/>
              <a:rect l="l" t="t" r="r" b="b"/>
              <a:pathLst>
                <a:path w="100330" h="113029">
                  <a:moveTo>
                    <a:pt x="18353" y="112506"/>
                  </a:moveTo>
                  <a:lnTo>
                    <a:pt x="0" y="112506"/>
                  </a:lnTo>
                  <a:lnTo>
                    <a:pt x="62481" y="0"/>
                  </a:lnTo>
                  <a:lnTo>
                    <a:pt x="83683" y="0"/>
                  </a:lnTo>
                  <a:lnTo>
                    <a:pt x="86334" y="17935"/>
                  </a:lnTo>
                  <a:lnTo>
                    <a:pt x="69427" y="17935"/>
                  </a:lnTo>
                  <a:lnTo>
                    <a:pt x="41490" y="69623"/>
                  </a:lnTo>
                  <a:lnTo>
                    <a:pt x="93974" y="69623"/>
                  </a:lnTo>
                  <a:lnTo>
                    <a:pt x="96191" y="84624"/>
                  </a:lnTo>
                  <a:lnTo>
                    <a:pt x="33528" y="84624"/>
                  </a:lnTo>
                  <a:lnTo>
                    <a:pt x="18353" y="112506"/>
                  </a:lnTo>
                  <a:close/>
                </a:path>
                <a:path w="100330" h="113029">
                  <a:moveTo>
                    <a:pt x="93974" y="69623"/>
                  </a:moveTo>
                  <a:lnTo>
                    <a:pt x="75982" y="69623"/>
                  </a:lnTo>
                  <a:lnTo>
                    <a:pt x="69427" y="17935"/>
                  </a:lnTo>
                  <a:lnTo>
                    <a:pt x="86334" y="17935"/>
                  </a:lnTo>
                  <a:lnTo>
                    <a:pt x="93974" y="69623"/>
                  </a:lnTo>
                  <a:close/>
                </a:path>
                <a:path w="100330" h="113029">
                  <a:moveTo>
                    <a:pt x="100312" y="112506"/>
                  </a:moveTo>
                  <a:lnTo>
                    <a:pt x="81958" y="112506"/>
                  </a:lnTo>
                  <a:lnTo>
                    <a:pt x="77988" y="84624"/>
                  </a:lnTo>
                  <a:lnTo>
                    <a:pt x="96191" y="84624"/>
                  </a:lnTo>
                  <a:lnTo>
                    <a:pt x="100312" y="1125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520402" y="4680306"/>
              <a:ext cx="100330" cy="113030"/>
            </a:xfrm>
            <a:custGeom>
              <a:avLst/>
              <a:gdLst/>
              <a:ahLst/>
              <a:cxnLst/>
              <a:rect l="l" t="t" r="r" b="b"/>
              <a:pathLst>
                <a:path w="100330" h="113029">
                  <a:moveTo>
                    <a:pt x="77988" y="84624"/>
                  </a:moveTo>
                  <a:lnTo>
                    <a:pt x="33528" y="84624"/>
                  </a:lnTo>
                  <a:lnTo>
                    <a:pt x="18353" y="112506"/>
                  </a:lnTo>
                  <a:lnTo>
                    <a:pt x="0" y="112506"/>
                  </a:lnTo>
                  <a:lnTo>
                    <a:pt x="62481" y="0"/>
                  </a:lnTo>
                  <a:lnTo>
                    <a:pt x="83683" y="0"/>
                  </a:lnTo>
                  <a:lnTo>
                    <a:pt x="100312" y="112506"/>
                  </a:lnTo>
                  <a:lnTo>
                    <a:pt x="81958" y="112506"/>
                  </a:lnTo>
                  <a:lnTo>
                    <a:pt x="77988" y="84624"/>
                  </a:lnTo>
                  <a:close/>
                </a:path>
                <a:path w="100330" h="113029">
                  <a:moveTo>
                    <a:pt x="75982" y="69623"/>
                  </a:moveTo>
                  <a:lnTo>
                    <a:pt x="69427" y="17935"/>
                  </a:lnTo>
                  <a:lnTo>
                    <a:pt x="41490" y="69623"/>
                  </a:lnTo>
                  <a:lnTo>
                    <a:pt x="75982" y="69623"/>
                  </a:lnTo>
                  <a:close/>
                </a:path>
              </a:pathLst>
            </a:custGeom>
            <a:ln w="3381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636088" y="4679828"/>
              <a:ext cx="88900" cy="113664"/>
            </a:xfrm>
            <a:custGeom>
              <a:avLst/>
              <a:gdLst/>
              <a:ahLst/>
              <a:cxnLst/>
              <a:rect l="l" t="t" r="r" b="b"/>
              <a:pathLst>
                <a:path w="88900" h="113664">
                  <a:moveTo>
                    <a:pt x="88658" y="0"/>
                  </a:moveTo>
                  <a:lnTo>
                    <a:pt x="3378" y="0"/>
                  </a:lnTo>
                  <a:lnTo>
                    <a:pt x="3340" y="152"/>
                  </a:lnTo>
                  <a:lnTo>
                    <a:pt x="2552" y="152"/>
                  </a:lnTo>
                  <a:lnTo>
                    <a:pt x="3340" y="177"/>
                  </a:lnTo>
                  <a:lnTo>
                    <a:pt x="0" y="16586"/>
                  </a:lnTo>
                  <a:lnTo>
                    <a:pt x="33794" y="16586"/>
                  </a:lnTo>
                  <a:lnTo>
                    <a:pt x="15849" y="104609"/>
                  </a:lnTo>
                  <a:lnTo>
                    <a:pt x="15278" y="107162"/>
                  </a:lnTo>
                  <a:lnTo>
                    <a:pt x="14732" y="109715"/>
                  </a:lnTo>
                  <a:lnTo>
                    <a:pt x="14427" y="109715"/>
                  </a:lnTo>
                  <a:lnTo>
                    <a:pt x="13639" y="113538"/>
                  </a:lnTo>
                  <a:lnTo>
                    <a:pt x="32207" y="113538"/>
                  </a:lnTo>
                  <a:lnTo>
                    <a:pt x="32994" y="109715"/>
                  </a:lnTo>
                  <a:lnTo>
                    <a:pt x="32816" y="109715"/>
                  </a:lnTo>
                  <a:lnTo>
                    <a:pt x="33324" y="107162"/>
                  </a:lnTo>
                  <a:lnTo>
                    <a:pt x="33756" y="104609"/>
                  </a:lnTo>
                  <a:lnTo>
                    <a:pt x="51625" y="16586"/>
                  </a:lnTo>
                  <a:lnTo>
                    <a:pt x="85280" y="16586"/>
                  </a:lnTo>
                  <a:lnTo>
                    <a:pt x="85305" y="16459"/>
                  </a:lnTo>
                  <a:lnTo>
                    <a:pt x="85394" y="15976"/>
                  </a:lnTo>
                  <a:lnTo>
                    <a:pt x="88557" y="482"/>
                  </a:lnTo>
                  <a:lnTo>
                    <a:pt x="88658" y="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636113" y="4679817"/>
              <a:ext cx="88900" cy="113030"/>
            </a:xfrm>
            <a:custGeom>
              <a:avLst/>
              <a:gdLst/>
              <a:ahLst/>
              <a:cxnLst/>
              <a:rect l="l" t="t" r="r" b="b"/>
              <a:pathLst>
                <a:path w="88900" h="113029">
                  <a:moveTo>
                    <a:pt x="35432" y="95711"/>
                  </a:moveTo>
                  <a:lnTo>
                    <a:pt x="34601" y="99788"/>
                  </a:lnTo>
                  <a:lnTo>
                    <a:pt x="33899" y="103619"/>
                  </a:lnTo>
                  <a:lnTo>
                    <a:pt x="33198" y="107451"/>
                  </a:lnTo>
                  <a:lnTo>
                    <a:pt x="32384" y="112995"/>
                  </a:lnTo>
                  <a:lnTo>
                    <a:pt x="13556" y="112995"/>
                  </a:lnTo>
                  <a:lnTo>
                    <a:pt x="14762" y="109408"/>
                  </a:lnTo>
                  <a:lnTo>
                    <a:pt x="15804" y="104679"/>
                  </a:lnTo>
                  <a:lnTo>
                    <a:pt x="16847" y="99951"/>
                  </a:lnTo>
                  <a:lnTo>
                    <a:pt x="17711" y="95711"/>
                  </a:lnTo>
                  <a:lnTo>
                    <a:pt x="33959" y="15979"/>
                  </a:lnTo>
                  <a:lnTo>
                    <a:pt x="10384" y="15979"/>
                  </a:lnTo>
                  <a:lnTo>
                    <a:pt x="8168" y="15979"/>
                  </a:lnTo>
                  <a:lnTo>
                    <a:pt x="5304" y="16060"/>
                  </a:lnTo>
                  <a:lnTo>
                    <a:pt x="2439" y="16142"/>
                  </a:lnTo>
                  <a:lnTo>
                    <a:pt x="0" y="16468"/>
                  </a:lnTo>
                  <a:lnTo>
                    <a:pt x="3355" y="0"/>
                  </a:lnTo>
                  <a:lnTo>
                    <a:pt x="4271" y="163"/>
                  </a:lnTo>
                  <a:lnTo>
                    <a:pt x="5916" y="244"/>
                  </a:lnTo>
                  <a:lnTo>
                    <a:pt x="7561" y="326"/>
                  </a:lnTo>
                  <a:lnTo>
                    <a:pt x="9301" y="326"/>
                  </a:lnTo>
                  <a:lnTo>
                    <a:pt x="11009" y="489"/>
                  </a:lnTo>
                  <a:lnTo>
                    <a:pt x="12670" y="489"/>
                  </a:lnTo>
                  <a:lnTo>
                    <a:pt x="14331" y="489"/>
                  </a:lnTo>
                  <a:lnTo>
                    <a:pt x="15122" y="489"/>
                  </a:lnTo>
                  <a:lnTo>
                    <a:pt x="81417" y="489"/>
                  </a:lnTo>
                  <a:lnTo>
                    <a:pt x="83191" y="326"/>
                  </a:lnTo>
                  <a:lnTo>
                    <a:pt x="85010" y="326"/>
                  </a:lnTo>
                  <a:lnTo>
                    <a:pt x="86830" y="326"/>
                  </a:lnTo>
                  <a:lnTo>
                    <a:pt x="88637" y="0"/>
                  </a:lnTo>
                  <a:lnTo>
                    <a:pt x="85281" y="16468"/>
                  </a:lnTo>
                  <a:lnTo>
                    <a:pt x="81550" y="16142"/>
                  </a:lnTo>
                  <a:lnTo>
                    <a:pt x="77611" y="16060"/>
                  </a:lnTo>
                  <a:lnTo>
                    <a:pt x="73672" y="15979"/>
                  </a:lnTo>
                  <a:lnTo>
                    <a:pt x="70191" y="15979"/>
                  </a:lnTo>
                  <a:lnTo>
                    <a:pt x="51679" y="15979"/>
                  </a:lnTo>
                  <a:lnTo>
                    <a:pt x="35432" y="95711"/>
                  </a:lnTo>
                  <a:close/>
                </a:path>
              </a:pathLst>
            </a:custGeom>
            <a:ln w="3361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708465" y="4679828"/>
              <a:ext cx="41910" cy="113664"/>
            </a:xfrm>
            <a:custGeom>
              <a:avLst/>
              <a:gdLst/>
              <a:ahLst/>
              <a:cxnLst/>
              <a:rect l="l" t="t" r="r" b="b"/>
              <a:pathLst>
                <a:path w="41910" h="113664">
                  <a:moveTo>
                    <a:pt x="41567" y="0"/>
                  </a:moveTo>
                  <a:lnTo>
                    <a:pt x="23139" y="0"/>
                  </a:lnTo>
                  <a:lnTo>
                    <a:pt x="22618" y="2552"/>
                  </a:lnTo>
                  <a:lnTo>
                    <a:pt x="22758" y="2552"/>
                  </a:lnTo>
                  <a:lnTo>
                    <a:pt x="22237" y="5105"/>
                  </a:lnTo>
                  <a:lnTo>
                    <a:pt x="635" y="110998"/>
                  </a:lnTo>
                  <a:lnTo>
                    <a:pt x="0" y="113538"/>
                  </a:lnTo>
                  <a:lnTo>
                    <a:pt x="18402" y="113538"/>
                  </a:lnTo>
                  <a:lnTo>
                    <a:pt x="18923" y="110998"/>
                  </a:lnTo>
                  <a:lnTo>
                    <a:pt x="40411" y="5105"/>
                  </a:lnTo>
                  <a:lnTo>
                    <a:pt x="40982" y="2552"/>
                  </a:lnTo>
                  <a:lnTo>
                    <a:pt x="41567" y="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708527" y="4680306"/>
              <a:ext cx="41910" cy="113030"/>
            </a:xfrm>
            <a:custGeom>
              <a:avLst/>
              <a:gdLst/>
              <a:ahLst/>
              <a:cxnLst/>
              <a:rect l="l" t="t" r="r" b="b"/>
              <a:pathLst>
                <a:path w="41910" h="113029">
                  <a:moveTo>
                    <a:pt x="20587" y="100766"/>
                  </a:moveTo>
                  <a:lnTo>
                    <a:pt x="20122" y="103049"/>
                  </a:lnTo>
                  <a:lnTo>
                    <a:pt x="19437" y="106799"/>
                  </a:lnTo>
                  <a:lnTo>
                    <a:pt x="18752" y="110549"/>
                  </a:lnTo>
                  <a:lnTo>
                    <a:pt x="18511" y="112506"/>
                  </a:lnTo>
                  <a:lnTo>
                    <a:pt x="0" y="112506"/>
                  </a:lnTo>
                  <a:lnTo>
                    <a:pt x="1113" y="108593"/>
                  </a:lnTo>
                  <a:lnTo>
                    <a:pt x="2123" y="104027"/>
                  </a:lnTo>
                  <a:lnTo>
                    <a:pt x="3132" y="99462"/>
                  </a:lnTo>
                  <a:lnTo>
                    <a:pt x="3996" y="95222"/>
                  </a:lnTo>
                  <a:lnTo>
                    <a:pt x="19878" y="17283"/>
                  </a:lnTo>
                  <a:lnTo>
                    <a:pt x="20709" y="13207"/>
                  </a:lnTo>
                  <a:lnTo>
                    <a:pt x="21544" y="8723"/>
                  </a:lnTo>
                  <a:lnTo>
                    <a:pt x="22378" y="4239"/>
                  </a:lnTo>
                  <a:lnTo>
                    <a:pt x="22926" y="0"/>
                  </a:lnTo>
                  <a:lnTo>
                    <a:pt x="41438" y="0"/>
                  </a:lnTo>
                  <a:lnTo>
                    <a:pt x="41238" y="978"/>
                  </a:lnTo>
                  <a:lnTo>
                    <a:pt x="40827" y="2608"/>
                  </a:lnTo>
                  <a:lnTo>
                    <a:pt x="40416" y="4239"/>
                  </a:lnTo>
                  <a:lnTo>
                    <a:pt x="40083" y="5869"/>
                  </a:lnTo>
                  <a:lnTo>
                    <a:pt x="39560" y="7663"/>
                  </a:lnTo>
                  <a:lnTo>
                    <a:pt x="39227" y="9294"/>
                  </a:lnTo>
                  <a:lnTo>
                    <a:pt x="38895" y="10924"/>
                  </a:lnTo>
                  <a:lnTo>
                    <a:pt x="38662" y="12065"/>
                  </a:lnTo>
                  <a:lnTo>
                    <a:pt x="20587" y="100766"/>
                  </a:lnTo>
                  <a:close/>
                </a:path>
              </a:pathLst>
            </a:custGeom>
            <a:ln w="3316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747627" y="4678512"/>
              <a:ext cx="100965" cy="116839"/>
            </a:xfrm>
            <a:custGeom>
              <a:avLst/>
              <a:gdLst/>
              <a:ahLst/>
              <a:cxnLst/>
              <a:rect l="l" t="t" r="r" b="b"/>
              <a:pathLst>
                <a:path w="100964" h="116839">
                  <a:moveTo>
                    <a:pt x="51162" y="116256"/>
                  </a:moveTo>
                  <a:lnTo>
                    <a:pt x="26796" y="116256"/>
                  </a:lnTo>
                  <a:lnTo>
                    <a:pt x="10811" y="106962"/>
                  </a:lnTo>
                  <a:lnTo>
                    <a:pt x="6426" y="98972"/>
                  </a:lnTo>
                  <a:lnTo>
                    <a:pt x="1851" y="91146"/>
                  </a:lnTo>
                  <a:lnTo>
                    <a:pt x="3986" y="50872"/>
                  </a:lnTo>
                  <a:lnTo>
                    <a:pt x="30014" y="9620"/>
                  </a:lnTo>
                  <a:lnTo>
                    <a:pt x="50012" y="0"/>
                  </a:lnTo>
                  <a:lnTo>
                    <a:pt x="74061" y="0"/>
                  </a:lnTo>
                  <a:lnTo>
                    <a:pt x="90080" y="9130"/>
                  </a:lnTo>
                  <a:lnTo>
                    <a:pt x="93695" y="15490"/>
                  </a:lnTo>
                  <a:lnTo>
                    <a:pt x="50653" y="15490"/>
                  </a:lnTo>
                  <a:lnTo>
                    <a:pt x="37574" y="22990"/>
                  </a:lnTo>
                  <a:lnTo>
                    <a:pt x="32897" y="28860"/>
                  </a:lnTo>
                  <a:lnTo>
                    <a:pt x="28028" y="34893"/>
                  </a:lnTo>
                  <a:lnTo>
                    <a:pt x="21741" y="50220"/>
                  </a:lnTo>
                  <a:lnTo>
                    <a:pt x="18717" y="65058"/>
                  </a:lnTo>
                  <a:lnTo>
                    <a:pt x="18475" y="80221"/>
                  </a:lnTo>
                  <a:lnTo>
                    <a:pt x="20693" y="86417"/>
                  </a:lnTo>
                  <a:lnTo>
                    <a:pt x="22753" y="92613"/>
                  </a:lnTo>
                  <a:lnTo>
                    <a:pt x="32800" y="100766"/>
                  </a:lnTo>
                  <a:lnTo>
                    <a:pt x="76337" y="100766"/>
                  </a:lnTo>
                  <a:lnTo>
                    <a:pt x="71226" y="106310"/>
                  </a:lnTo>
                  <a:lnTo>
                    <a:pt x="51162" y="116256"/>
                  </a:lnTo>
                  <a:close/>
                </a:path>
                <a:path w="100964" h="116839">
                  <a:moveTo>
                    <a:pt x="76337" y="100766"/>
                  </a:moveTo>
                  <a:lnTo>
                    <a:pt x="50363" y="100766"/>
                  </a:lnTo>
                  <a:lnTo>
                    <a:pt x="63408" y="93429"/>
                  </a:lnTo>
                  <a:lnTo>
                    <a:pt x="68277" y="87396"/>
                  </a:lnTo>
                  <a:lnTo>
                    <a:pt x="72987" y="81363"/>
                  </a:lnTo>
                  <a:lnTo>
                    <a:pt x="79275" y="66036"/>
                  </a:lnTo>
                  <a:lnTo>
                    <a:pt x="82365" y="50872"/>
                  </a:lnTo>
                  <a:lnTo>
                    <a:pt x="82449" y="35708"/>
                  </a:lnTo>
                  <a:lnTo>
                    <a:pt x="78012" y="23316"/>
                  </a:lnTo>
                  <a:lnTo>
                    <a:pt x="67899" y="15490"/>
                  </a:lnTo>
                  <a:lnTo>
                    <a:pt x="93695" y="15490"/>
                  </a:lnTo>
                  <a:lnTo>
                    <a:pt x="94622" y="17120"/>
                  </a:lnTo>
                  <a:lnTo>
                    <a:pt x="99007" y="25110"/>
                  </a:lnTo>
                  <a:lnTo>
                    <a:pt x="100891" y="46143"/>
                  </a:lnTo>
                  <a:lnTo>
                    <a:pt x="96206" y="69134"/>
                  </a:lnTo>
                  <a:lnTo>
                    <a:pt x="86257" y="90005"/>
                  </a:lnTo>
                  <a:lnTo>
                    <a:pt x="76337" y="10076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747627" y="4678512"/>
              <a:ext cx="100965" cy="116839"/>
            </a:xfrm>
            <a:custGeom>
              <a:avLst/>
              <a:gdLst/>
              <a:ahLst/>
              <a:cxnLst/>
              <a:rect l="l" t="t" r="r" b="b"/>
              <a:pathLst>
                <a:path w="100964" h="116839">
                  <a:moveTo>
                    <a:pt x="20146" y="58046"/>
                  </a:moveTo>
                  <a:lnTo>
                    <a:pt x="18717" y="65058"/>
                  </a:lnTo>
                  <a:lnTo>
                    <a:pt x="18596" y="72639"/>
                  </a:lnTo>
                  <a:lnTo>
                    <a:pt x="18475" y="80221"/>
                  </a:lnTo>
                  <a:lnTo>
                    <a:pt x="20693" y="86417"/>
                  </a:lnTo>
                  <a:lnTo>
                    <a:pt x="22753" y="92613"/>
                  </a:lnTo>
                  <a:lnTo>
                    <a:pt x="27777" y="96690"/>
                  </a:lnTo>
                  <a:lnTo>
                    <a:pt x="32800" y="100766"/>
                  </a:lnTo>
                  <a:lnTo>
                    <a:pt x="41819" y="100766"/>
                  </a:lnTo>
                  <a:lnTo>
                    <a:pt x="50363" y="100766"/>
                  </a:lnTo>
                  <a:lnTo>
                    <a:pt x="56886" y="97097"/>
                  </a:lnTo>
                  <a:lnTo>
                    <a:pt x="63408" y="93429"/>
                  </a:lnTo>
                  <a:lnTo>
                    <a:pt x="68277" y="87396"/>
                  </a:lnTo>
                  <a:lnTo>
                    <a:pt x="72987" y="81363"/>
                  </a:lnTo>
                  <a:lnTo>
                    <a:pt x="76131" y="73699"/>
                  </a:lnTo>
                  <a:lnTo>
                    <a:pt x="79275" y="66036"/>
                  </a:lnTo>
                  <a:lnTo>
                    <a:pt x="80903" y="58046"/>
                  </a:lnTo>
                  <a:lnTo>
                    <a:pt x="82365" y="50872"/>
                  </a:lnTo>
                  <a:lnTo>
                    <a:pt x="82407" y="43290"/>
                  </a:lnTo>
                  <a:lnTo>
                    <a:pt x="82449" y="35708"/>
                  </a:lnTo>
                  <a:lnTo>
                    <a:pt x="80230" y="29512"/>
                  </a:lnTo>
                  <a:lnTo>
                    <a:pt x="78012" y="23316"/>
                  </a:lnTo>
                  <a:lnTo>
                    <a:pt x="72955" y="19403"/>
                  </a:lnTo>
                  <a:lnTo>
                    <a:pt x="67899" y="15490"/>
                  </a:lnTo>
                  <a:lnTo>
                    <a:pt x="59196" y="15490"/>
                  </a:lnTo>
                  <a:lnTo>
                    <a:pt x="50653" y="15490"/>
                  </a:lnTo>
                  <a:lnTo>
                    <a:pt x="44113" y="19240"/>
                  </a:lnTo>
                  <a:lnTo>
                    <a:pt x="37574" y="22990"/>
                  </a:lnTo>
                  <a:lnTo>
                    <a:pt x="32897" y="28860"/>
                  </a:lnTo>
                  <a:lnTo>
                    <a:pt x="28028" y="34893"/>
                  </a:lnTo>
                  <a:lnTo>
                    <a:pt x="24885" y="42556"/>
                  </a:lnTo>
                  <a:lnTo>
                    <a:pt x="21741" y="50220"/>
                  </a:lnTo>
                  <a:lnTo>
                    <a:pt x="20146" y="58046"/>
                  </a:lnTo>
                  <a:close/>
                </a:path>
                <a:path w="100964" h="116839">
                  <a:moveTo>
                    <a:pt x="2425" y="58046"/>
                  </a:moveTo>
                  <a:lnTo>
                    <a:pt x="4909" y="46633"/>
                  </a:lnTo>
                  <a:lnTo>
                    <a:pt x="9884" y="36197"/>
                  </a:lnTo>
                  <a:lnTo>
                    <a:pt x="14858" y="25762"/>
                  </a:lnTo>
                  <a:lnTo>
                    <a:pt x="22532" y="17609"/>
                  </a:lnTo>
                  <a:lnTo>
                    <a:pt x="30014" y="9620"/>
                  </a:lnTo>
                  <a:lnTo>
                    <a:pt x="40013" y="4810"/>
                  </a:lnTo>
                  <a:lnTo>
                    <a:pt x="50012" y="0"/>
                  </a:lnTo>
                  <a:lnTo>
                    <a:pt x="62353" y="0"/>
                  </a:lnTo>
                  <a:lnTo>
                    <a:pt x="74061" y="0"/>
                  </a:lnTo>
                  <a:lnTo>
                    <a:pt x="82071" y="4565"/>
                  </a:lnTo>
                  <a:lnTo>
                    <a:pt x="90080" y="9130"/>
                  </a:lnTo>
                  <a:lnTo>
                    <a:pt x="94622" y="17120"/>
                  </a:lnTo>
                  <a:lnTo>
                    <a:pt x="99007" y="25110"/>
                  </a:lnTo>
                  <a:lnTo>
                    <a:pt x="99949" y="35627"/>
                  </a:lnTo>
                  <a:lnTo>
                    <a:pt x="100891" y="46143"/>
                  </a:lnTo>
                  <a:lnTo>
                    <a:pt x="98465" y="58046"/>
                  </a:lnTo>
                  <a:lnTo>
                    <a:pt x="96206" y="69134"/>
                  </a:lnTo>
                  <a:lnTo>
                    <a:pt x="91232" y="79569"/>
                  </a:lnTo>
                  <a:lnTo>
                    <a:pt x="86257" y="90005"/>
                  </a:lnTo>
                  <a:lnTo>
                    <a:pt x="78742" y="98157"/>
                  </a:lnTo>
                  <a:lnTo>
                    <a:pt x="71226" y="106310"/>
                  </a:lnTo>
                  <a:lnTo>
                    <a:pt x="61194" y="111283"/>
                  </a:lnTo>
                  <a:lnTo>
                    <a:pt x="51162" y="116256"/>
                  </a:lnTo>
                  <a:lnTo>
                    <a:pt x="38662" y="116256"/>
                  </a:lnTo>
                  <a:lnTo>
                    <a:pt x="26796" y="116256"/>
                  </a:lnTo>
                  <a:lnTo>
                    <a:pt x="18803" y="111609"/>
                  </a:lnTo>
                  <a:lnTo>
                    <a:pt x="10811" y="106962"/>
                  </a:lnTo>
                  <a:lnTo>
                    <a:pt x="6426" y="98972"/>
                  </a:lnTo>
                  <a:lnTo>
                    <a:pt x="1851" y="91146"/>
                  </a:lnTo>
                  <a:lnTo>
                    <a:pt x="925" y="80548"/>
                  </a:lnTo>
                  <a:lnTo>
                    <a:pt x="0" y="69949"/>
                  </a:lnTo>
                  <a:lnTo>
                    <a:pt x="2425" y="58046"/>
                  </a:lnTo>
                  <a:close/>
                </a:path>
              </a:pathLst>
            </a:custGeom>
            <a:ln w="3381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846338" y="4680306"/>
              <a:ext cx="109220" cy="113030"/>
            </a:xfrm>
            <a:custGeom>
              <a:avLst/>
              <a:gdLst/>
              <a:ahLst/>
              <a:cxnLst/>
              <a:rect l="l" t="t" r="r" b="b"/>
              <a:pathLst>
                <a:path w="109219" h="113029">
                  <a:moveTo>
                    <a:pt x="18195" y="112506"/>
                  </a:moveTo>
                  <a:lnTo>
                    <a:pt x="0" y="112506"/>
                  </a:lnTo>
                  <a:lnTo>
                    <a:pt x="788" y="109734"/>
                  </a:lnTo>
                  <a:lnTo>
                    <a:pt x="22378" y="4239"/>
                  </a:lnTo>
                  <a:lnTo>
                    <a:pt x="22926" y="0"/>
                  </a:lnTo>
                  <a:lnTo>
                    <a:pt x="46343" y="0"/>
                  </a:lnTo>
                  <a:lnTo>
                    <a:pt x="53897" y="23805"/>
                  </a:lnTo>
                  <a:lnTo>
                    <a:pt x="35954" y="23805"/>
                  </a:lnTo>
                  <a:lnTo>
                    <a:pt x="19287" y="105984"/>
                  </a:lnTo>
                  <a:lnTo>
                    <a:pt x="18610" y="109734"/>
                  </a:lnTo>
                  <a:lnTo>
                    <a:pt x="18195" y="112506"/>
                  </a:lnTo>
                  <a:close/>
                </a:path>
                <a:path w="109219" h="113029">
                  <a:moveTo>
                    <a:pt x="90939" y="87070"/>
                  </a:moveTo>
                  <a:lnTo>
                    <a:pt x="73534" y="87070"/>
                  </a:lnTo>
                  <a:lnTo>
                    <a:pt x="80785" y="51310"/>
                  </a:lnTo>
                  <a:lnTo>
                    <a:pt x="90255" y="4239"/>
                  </a:lnTo>
                  <a:lnTo>
                    <a:pt x="90803" y="0"/>
                  </a:lnTo>
                  <a:lnTo>
                    <a:pt x="108998" y="0"/>
                  </a:lnTo>
                  <a:lnTo>
                    <a:pt x="107830" y="4239"/>
                  </a:lnTo>
                  <a:lnTo>
                    <a:pt x="90939" y="87070"/>
                  </a:lnTo>
                  <a:close/>
                </a:path>
                <a:path w="109219" h="113029">
                  <a:moveTo>
                    <a:pt x="86072" y="112506"/>
                  </a:moveTo>
                  <a:lnTo>
                    <a:pt x="64396" y="112506"/>
                  </a:lnTo>
                  <a:lnTo>
                    <a:pt x="44411" y="51310"/>
                  </a:lnTo>
                  <a:lnTo>
                    <a:pt x="37723" y="30653"/>
                  </a:lnTo>
                  <a:lnTo>
                    <a:pt x="37889" y="29838"/>
                  </a:lnTo>
                  <a:lnTo>
                    <a:pt x="36479" y="25110"/>
                  </a:lnTo>
                  <a:lnTo>
                    <a:pt x="35954" y="23805"/>
                  </a:lnTo>
                  <a:lnTo>
                    <a:pt x="53897" y="23805"/>
                  </a:lnTo>
                  <a:lnTo>
                    <a:pt x="71490" y="79243"/>
                  </a:lnTo>
                  <a:lnTo>
                    <a:pt x="71916" y="81037"/>
                  </a:lnTo>
                  <a:lnTo>
                    <a:pt x="72984" y="85113"/>
                  </a:lnTo>
                  <a:lnTo>
                    <a:pt x="73534" y="87070"/>
                  </a:lnTo>
                  <a:lnTo>
                    <a:pt x="90939" y="87070"/>
                  </a:lnTo>
                  <a:lnTo>
                    <a:pt x="86320" y="109734"/>
                  </a:lnTo>
                  <a:lnTo>
                    <a:pt x="86072" y="1125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846338" y="4680306"/>
              <a:ext cx="109220" cy="113030"/>
            </a:xfrm>
            <a:custGeom>
              <a:avLst/>
              <a:gdLst/>
              <a:ahLst/>
              <a:cxnLst/>
              <a:rect l="l" t="t" r="r" b="b"/>
              <a:pathLst>
                <a:path w="109219" h="113029">
                  <a:moveTo>
                    <a:pt x="64396" y="112506"/>
                  </a:moveTo>
                  <a:lnTo>
                    <a:pt x="51043" y="71661"/>
                  </a:lnTo>
                  <a:lnTo>
                    <a:pt x="37723" y="30653"/>
                  </a:lnTo>
                  <a:lnTo>
                    <a:pt x="37889" y="29838"/>
                  </a:lnTo>
                  <a:lnTo>
                    <a:pt x="37184" y="27474"/>
                  </a:lnTo>
                  <a:lnTo>
                    <a:pt x="36479" y="25110"/>
                  </a:lnTo>
                  <a:lnTo>
                    <a:pt x="35954" y="23805"/>
                  </a:lnTo>
                  <a:lnTo>
                    <a:pt x="20537" y="99462"/>
                  </a:lnTo>
                  <a:lnTo>
                    <a:pt x="19939" y="102397"/>
                  </a:lnTo>
                  <a:lnTo>
                    <a:pt x="19287" y="105984"/>
                  </a:lnTo>
                  <a:lnTo>
                    <a:pt x="18635" y="109571"/>
                  </a:lnTo>
                  <a:lnTo>
                    <a:pt x="18195" y="112506"/>
                  </a:lnTo>
                  <a:lnTo>
                    <a:pt x="0" y="112506"/>
                  </a:lnTo>
                  <a:lnTo>
                    <a:pt x="1113" y="108593"/>
                  </a:lnTo>
                  <a:lnTo>
                    <a:pt x="2123" y="104027"/>
                  </a:lnTo>
                  <a:lnTo>
                    <a:pt x="3132" y="99462"/>
                  </a:lnTo>
                  <a:lnTo>
                    <a:pt x="3996" y="95222"/>
                  </a:lnTo>
                  <a:lnTo>
                    <a:pt x="19878" y="17283"/>
                  </a:lnTo>
                  <a:lnTo>
                    <a:pt x="20709" y="13207"/>
                  </a:lnTo>
                  <a:lnTo>
                    <a:pt x="21544" y="8723"/>
                  </a:lnTo>
                  <a:lnTo>
                    <a:pt x="22378" y="4239"/>
                  </a:lnTo>
                  <a:lnTo>
                    <a:pt x="22926" y="0"/>
                  </a:lnTo>
                  <a:lnTo>
                    <a:pt x="46343" y="0"/>
                  </a:lnTo>
                  <a:lnTo>
                    <a:pt x="71490" y="79243"/>
                  </a:lnTo>
                  <a:lnTo>
                    <a:pt x="71916" y="81037"/>
                  </a:lnTo>
                  <a:lnTo>
                    <a:pt x="72450" y="83075"/>
                  </a:lnTo>
                  <a:lnTo>
                    <a:pt x="72984" y="85113"/>
                  </a:lnTo>
                  <a:lnTo>
                    <a:pt x="73534" y="87070"/>
                  </a:lnTo>
                  <a:lnTo>
                    <a:pt x="87755" y="17283"/>
                  </a:lnTo>
                  <a:lnTo>
                    <a:pt x="88586" y="13207"/>
                  </a:lnTo>
                  <a:lnTo>
                    <a:pt x="89421" y="8723"/>
                  </a:lnTo>
                  <a:lnTo>
                    <a:pt x="90255" y="4239"/>
                  </a:lnTo>
                  <a:lnTo>
                    <a:pt x="90803" y="0"/>
                  </a:lnTo>
                  <a:lnTo>
                    <a:pt x="108998" y="0"/>
                  </a:lnTo>
                  <a:lnTo>
                    <a:pt x="107785" y="4402"/>
                  </a:lnTo>
                  <a:lnTo>
                    <a:pt x="106721" y="9620"/>
                  </a:lnTo>
                  <a:lnTo>
                    <a:pt x="105658" y="14837"/>
                  </a:lnTo>
                  <a:lnTo>
                    <a:pt x="104728" y="19403"/>
                  </a:lnTo>
                  <a:lnTo>
                    <a:pt x="87683" y="103049"/>
                  </a:lnTo>
                  <a:lnTo>
                    <a:pt x="87284" y="105005"/>
                  </a:lnTo>
                  <a:lnTo>
                    <a:pt x="86802" y="107370"/>
                  </a:lnTo>
                  <a:lnTo>
                    <a:pt x="86320" y="109734"/>
                  </a:lnTo>
                  <a:lnTo>
                    <a:pt x="86072" y="112506"/>
                  </a:lnTo>
                  <a:lnTo>
                    <a:pt x="64396" y="112506"/>
                  </a:lnTo>
                  <a:close/>
                </a:path>
              </a:pathLst>
            </a:custGeom>
            <a:ln w="3378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938265" y="4680306"/>
              <a:ext cx="100330" cy="113030"/>
            </a:xfrm>
            <a:custGeom>
              <a:avLst/>
              <a:gdLst/>
              <a:ahLst/>
              <a:cxnLst/>
              <a:rect l="l" t="t" r="r" b="b"/>
              <a:pathLst>
                <a:path w="100330" h="113029">
                  <a:moveTo>
                    <a:pt x="18353" y="112506"/>
                  </a:moveTo>
                  <a:lnTo>
                    <a:pt x="0" y="112506"/>
                  </a:lnTo>
                  <a:lnTo>
                    <a:pt x="62481" y="0"/>
                  </a:lnTo>
                  <a:lnTo>
                    <a:pt x="83683" y="0"/>
                  </a:lnTo>
                  <a:lnTo>
                    <a:pt x="86334" y="17935"/>
                  </a:lnTo>
                  <a:lnTo>
                    <a:pt x="69427" y="17935"/>
                  </a:lnTo>
                  <a:lnTo>
                    <a:pt x="41490" y="69623"/>
                  </a:lnTo>
                  <a:lnTo>
                    <a:pt x="93974" y="69623"/>
                  </a:lnTo>
                  <a:lnTo>
                    <a:pt x="96191" y="84624"/>
                  </a:lnTo>
                  <a:lnTo>
                    <a:pt x="33528" y="84624"/>
                  </a:lnTo>
                  <a:lnTo>
                    <a:pt x="18353" y="112506"/>
                  </a:lnTo>
                  <a:close/>
                </a:path>
                <a:path w="100330" h="113029">
                  <a:moveTo>
                    <a:pt x="93974" y="69623"/>
                  </a:moveTo>
                  <a:lnTo>
                    <a:pt x="75982" y="69623"/>
                  </a:lnTo>
                  <a:lnTo>
                    <a:pt x="69427" y="17935"/>
                  </a:lnTo>
                  <a:lnTo>
                    <a:pt x="86334" y="17935"/>
                  </a:lnTo>
                  <a:lnTo>
                    <a:pt x="93974" y="69623"/>
                  </a:lnTo>
                  <a:close/>
                </a:path>
                <a:path w="100330" h="113029">
                  <a:moveTo>
                    <a:pt x="100312" y="112506"/>
                  </a:moveTo>
                  <a:lnTo>
                    <a:pt x="81958" y="112506"/>
                  </a:lnTo>
                  <a:lnTo>
                    <a:pt x="77988" y="84624"/>
                  </a:lnTo>
                  <a:lnTo>
                    <a:pt x="96191" y="84624"/>
                  </a:lnTo>
                  <a:lnTo>
                    <a:pt x="100312" y="1125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938265" y="4680306"/>
              <a:ext cx="100330" cy="113030"/>
            </a:xfrm>
            <a:custGeom>
              <a:avLst/>
              <a:gdLst/>
              <a:ahLst/>
              <a:cxnLst/>
              <a:rect l="l" t="t" r="r" b="b"/>
              <a:pathLst>
                <a:path w="100330" h="113029">
                  <a:moveTo>
                    <a:pt x="77988" y="84624"/>
                  </a:moveTo>
                  <a:lnTo>
                    <a:pt x="33528" y="84624"/>
                  </a:lnTo>
                  <a:lnTo>
                    <a:pt x="18353" y="112506"/>
                  </a:lnTo>
                  <a:lnTo>
                    <a:pt x="0" y="112506"/>
                  </a:lnTo>
                  <a:lnTo>
                    <a:pt x="62481" y="0"/>
                  </a:lnTo>
                  <a:lnTo>
                    <a:pt x="83683" y="0"/>
                  </a:lnTo>
                  <a:lnTo>
                    <a:pt x="100312" y="112506"/>
                  </a:lnTo>
                  <a:lnTo>
                    <a:pt x="81958" y="112506"/>
                  </a:lnTo>
                  <a:lnTo>
                    <a:pt x="77988" y="84624"/>
                  </a:lnTo>
                  <a:close/>
                </a:path>
                <a:path w="100330" h="113029">
                  <a:moveTo>
                    <a:pt x="75982" y="69623"/>
                  </a:moveTo>
                  <a:lnTo>
                    <a:pt x="69427" y="17935"/>
                  </a:lnTo>
                  <a:lnTo>
                    <a:pt x="41490" y="69623"/>
                  </a:lnTo>
                  <a:lnTo>
                    <a:pt x="75982" y="69623"/>
                  </a:lnTo>
                  <a:close/>
                </a:path>
              </a:pathLst>
            </a:custGeom>
            <a:ln w="3381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043847" y="4679828"/>
              <a:ext cx="68580" cy="113664"/>
            </a:xfrm>
            <a:custGeom>
              <a:avLst/>
              <a:gdLst/>
              <a:ahLst/>
              <a:cxnLst/>
              <a:rect l="l" t="t" r="r" b="b"/>
              <a:pathLst>
                <a:path w="68580" h="113664">
                  <a:moveTo>
                    <a:pt x="68237" y="96964"/>
                  </a:moveTo>
                  <a:lnTo>
                    <a:pt x="21132" y="96964"/>
                  </a:lnTo>
                  <a:lnTo>
                    <a:pt x="38023" y="14033"/>
                  </a:lnTo>
                  <a:lnTo>
                    <a:pt x="39382" y="7658"/>
                  </a:lnTo>
                  <a:lnTo>
                    <a:pt x="39941" y="5105"/>
                  </a:lnTo>
                  <a:lnTo>
                    <a:pt x="40220" y="3822"/>
                  </a:lnTo>
                  <a:lnTo>
                    <a:pt x="40398" y="3822"/>
                  </a:lnTo>
                  <a:lnTo>
                    <a:pt x="41173" y="0"/>
                  </a:lnTo>
                  <a:lnTo>
                    <a:pt x="23075" y="0"/>
                  </a:lnTo>
                  <a:lnTo>
                    <a:pt x="22301" y="3822"/>
                  </a:lnTo>
                  <a:lnTo>
                    <a:pt x="22491" y="3822"/>
                  </a:lnTo>
                  <a:lnTo>
                    <a:pt x="22225" y="5105"/>
                  </a:lnTo>
                  <a:lnTo>
                    <a:pt x="21780" y="7658"/>
                  </a:lnTo>
                  <a:lnTo>
                    <a:pt x="21945" y="7658"/>
                  </a:lnTo>
                  <a:lnTo>
                    <a:pt x="20637" y="14033"/>
                  </a:lnTo>
                  <a:lnTo>
                    <a:pt x="3848" y="96964"/>
                  </a:lnTo>
                  <a:lnTo>
                    <a:pt x="3327" y="99504"/>
                  </a:lnTo>
                  <a:lnTo>
                    <a:pt x="3187" y="99504"/>
                  </a:lnTo>
                  <a:lnTo>
                    <a:pt x="1371" y="108445"/>
                  </a:lnTo>
                  <a:lnTo>
                    <a:pt x="1028" y="108445"/>
                  </a:lnTo>
                  <a:lnTo>
                    <a:pt x="0" y="113538"/>
                  </a:lnTo>
                  <a:lnTo>
                    <a:pt x="64858" y="113538"/>
                  </a:lnTo>
                  <a:lnTo>
                    <a:pt x="65900" y="108445"/>
                  </a:lnTo>
                  <a:lnTo>
                    <a:pt x="67716" y="99504"/>
                  </a:lnTo>
                  <a:lnTo>
                    <a:pt x="68160" y="97332"/>
                  </a:lnTo>
                  <a:lnTo>
                    <a:pt x="68224" y="97028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043798" y="4680306"/>
              <a:ext cx="68580" cy="113030"/>
            </a:xfrm>
            <a:custGeom>
              <a:avLst/>
              <a:gdLst/>
              <a:ahLst/>
              <a:cxnLst/>
              <a:rect l="l" t="t" r="r" b="b"/>
              <a:pathLst>
                <a:path w="68580" h="113029">
                  <a:moveTo>
                    <a:pt x="57110" y="97016"/>
                  </a:moveTo>
                  <a:lnTo>
                    <a:pt x="59483" y="97016"/>
                  </a:lnTo>
                  <a:lnTo>
                    <a:pt x="62506" y="96934"/>
                  </a:lnTo>
                  <a:lnTo>
                    <a:pt x="65528" y="96853"/>
                  </a:lnTo>
                  <a:lnTo>
                    <a:pt x="68285" y="96527"/>
                  </a:lnTo>
                  <a:lnTo>
                    <a:pt x="64929" y="112995"/>
                  </a:lnTo>
                  <a:lnTo>
                    <a:pt x="62464" y="112669"/>
                  </a:lnTo>
                  <a:lnTo>
                    <a:pt x="59632" y="112587"/>
                  </a:lnTo>
                  <a:lnTo>
                    <a:pt x="56801" y="112506"/>
                  </a:lnTo>
                  <a:lnTo>
                    <a:pt x="54586" y="112506"/>
                  </a:lnTo>
                  <a:lnTo>
                    <a:pt x="0" y="112506"/>
                  </a:lnTo>
                  <a:lnTo>
                    <a:pt x="1113" y="108593"/>
                  </a:lnTo>
                  <a:lnTo>
                    <a:pt x="2202" y="104027"/>
                  </a:lnTo>
                  <a:lnTo>
                    <a:pt x="3291" y="99462"/>
                  </a:lnTo>
                  <a:lnTo>
                    <a:pt x="4154" y="95222"/>
                  </a:lnTo>
                  <a:lnTo>
                    <a:pt x="20037" y="17283"/>
                  </a:lnTo>
                  <a:lnTo>
                    <a:pt x="20867" y="13207"/>
                  </a:lnTo>
                  <a:lnTo>
                    <a:pt x="21623" y="8723"/>
                  </a:lnTo>
                  <a:lnTo>
                    <a:pt x="22378" y="4239"/>
                  </a:lnTo>
                  <a:lnTo>
                    <a:pt x="22926" y="0"/>
                  </a:lnTo>
                  <a:lnTo>
                    <a:pt x="41279" y="0"/>
                  </a:lnTo>
                  <a:lnTo>
                    <a:pt x="40332" y="3098"/>
                  </a:lnTo>
                  <a:lnTo>
                    <a:pt x="39505" y="6766"/>
                  </a:lnTo>
                  <a:lnTo>
                    <a:pt x="38678" y="10435"/>
                  </a:lnTo>
                  <a:lnTo>
                    <a:pt x="38080" y="13370"/>
                  </a:lnTo>
                  <a:lnTo>
                    <a:pt x="21035" y="97016"/>
                  </a:lnTo>
                  <a:lnTo>
                    <a:pt x="57110" y="97016"/>
                  </a:lnTo>
                  <a:close/>
                </a:path>
              </a:pathLst>
            </a:custGeom>
            <a:ln w="3341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144522" y="4680306"/>
              <a:ext cx="100330" cy="113030"/>
            </a:xfrm>
            <a:custGeom>
              <a:avLst/>
              <a:gdLst/>
              <a:ahLst/>
              <a:cxnLst/>
              <a:rect l="l" t="t" r="r" b="b"/>
              <a:pathLst>
                <a:path w="100330" h="113029">
                  <a:moveTo>
                    <a:pt x="18353" y="112506"/>
                  </a:moveTo>
                  <a:lnTo>
                    <a:pt x="0" y="112506"/>
                  </a:lnTo>
                  <a:lnTo>
                    <a:pt x="62481" y="0"/>
                  </a:lnTo>
                  <a:lnTo>
                    <a:pt x="83683" y="0"/>
                  </a:lnTo>
                  <a:lnTo>
                    <a:pt x="86334" y="17935"/>
                  </a:lnTo>
                  <a:lnTo>
                    <a:pt x="69427" y="17935"/>
                  </a:lnTo>
                  <a:lnTo>
                    <a:pt x="41490" y="69623"/>
                  </a:lnTo>
                  <a:lnTo>
                    <a:pt x="93974" y="69623"/>
                  </a:lnTo>
                  <a:lnTo>
                    <a:pt x="96191" y="84624"/>
                  </a:lnTo>
                  <a:lnTo>
                    <a:pt x="33528" y="84624"/>
                  </a:lnTo>
                  <a:lnTo>
                    <a:pt x="18353" y="112506"/>
                  </a:lnTo>
                  <a:close/>
                </a:path>
                <a:path w="100330" h="113029">
                  <a:moveTo>
                    <a:pt x="93974" y="69623"/>
                  </a:moveTo>
                  <a:lnTo>
                    <a:pt x="75982" y="69623"/>
                  </a:lnTo>
                  <a:lnTo>
                    <a:pt x="69427" y="17935"/>
                  </a:lnTo>
                  <a:lnTo>
                    <a:pt x="86334" y="17935"/>
                  </a:lnTo>
                  <a:lnTo>
                    <a:pt x="93974" y="69623"/>
                  </a:lnTo>
                  <a:close/>
                </a:path>
                <a:path w="100330" h="113029">
                  <a:moveTo>
                    <a:pt x="100312" y="112506"/>
                  </a:moveTo>
                  <a:lnTo>
                    <a:pt x="81958" y="112506"/>
                  </a:lnTo>
                  <a:lnTo>
                    <a:pt x="77988" y="84624"/>
                  </a:lnTo>
                  <a:lnTo>
                    <a:pt x="96191" y="84624"/>
                  </a:lnTo>
                  <a:lnTo>
                    <a:pt x="100312" y="1125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144522" y="4680306"/>
              <a:ext cx="100330" cy="113030"/>
            </a:xfrm>
            <a:custGeom>
              <a:avLst/>
              <a:gdLst/>
              <a:ahLst/>
              <a:cxnLst/>
              <a:rect l="l" t="t" r="r" b="b"/>
              <a:pathLst>
                <a:path w="100330" h="113029">
                  <a:moveTo>
                    <a:pt x="77988" y="84624"/>
                  </a:moveTo>
                  <a:lnTo>
                    <a:pt x="33528" y="84624"/>
                  </a:lnTo>
                  <a:lnTo>
                    <a:pt x="18353" y="112506"/>
                  </a:lnTo>
                  <a:lnTo>
                    <a:pt x="0" y="112506"/>
                  </a:lnTo>
                  <a:lnTo>
                    <a:pt x="62481" y="0"/>
                  </a:lnTo>
                  <a:lnTo>
                    <a:pt x="83683" y="0"/>
                  </a:lnTo>
                  <a:lnTo>
                    <a:pt x="100312" y="112506"/>
                  </a:lnTo>
                  <a:lnTo>
                    <a:pt x="81958" y="112506"/>
                  </a:lnTo>
                  <a:lnTo>
                    <a:pt x="77988" y="84624"/>
                  </a:lnTo>
                  <a:close/>
                </a:path>
                <a:path w="100330" h="113029">
                  <a:moveTo>
                    <a:pt x="75982" y="69623"/>
                  </a:moveTo>
                  <a:lnTo>
                    <a:pt x="69427" y="17935"/>
                  </a:lnTo>
                  <a:lnTo>
                    <a:pt x="41490" y="69623"/>
                  </a:lnTo>
                  <a:lnTo>
                    <a:pt x="75982" y="69623"/>
                  </a:lnTo>
                  <a:close/>
                </a:path>
              </a:pathLst>
            </a:custGeom>
            <a:ln w="3381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250055" y="4679817"/>
              <a:ext cx="88265" cy="113030"/>
            </a:xfrm>
            <a:custGeom>
              <a:avLst/>
              <a:gdLst/>
              <a:ahLst/>
              <a:cxnLst/>
              <a:rect l="l" t="t" r="r" b="b"/>
              <a:pathLst>
                <a:path w="88264" h="113029">
                  <a:moveTo>
                    <a:pt x="18353" y="112995"/>
                  </a:moveTo>
                  <a:lnTo>
                    <a:pt x="0" y="112995"/>
                  </a:lnTo>
                  <a:lnTo>
                    <a:pt x="835" y="110060"/>
                  </a:lnTo>
                  <a:lnTo>
                    <a:pt x="1113" y="109082"/>
                  </a:lnTo>
                  <a:lnTo>
                    <a:pt x="3291" y="99951"/>
                  </a:lnTo>
                  <a:lnTo>
                    <a:pt x="20867" y="13696"/>
                  </a:lnTo>
                  <a:lnTo>
                    <a:pt x="22378" y="4728"/>
                  </a:lnTo>
                  <a:lnTo>
                    <a:pt x="22947" y="326"/>
                  </a:lnTo>
                  <a:lnTo>
                    <a:pt x="85298" y="326"/>
                  </a:lnTo>
                  <a:lnTo>
                    <a:pt x="88054" y="0"/>
                  </a:lnTo>
                  <a:lnTo>
                    <a:pt x="84798" y="15979"/>
                  </a:lnTo>
                  <a:lnTo>
                    <a:pt x="37648" y="15979"/>
                  </a:lnTo>
                  <a:lnTo>
                    <a:pt x="31368" y="46796"/>
                  </a:lnTo>
                  <a:lnTo>
                    <a:pt x="75354" y="46796"/>
                  </a:lnTo>
                  <a:lnTo>
                    <a:pt x="72164" y="62449"/>
                  </a:lnTo>
                  <a:lnTo>
                    <a:pt x="28179" y="62449"/>
                  </a:lnTo>
                  <a:lnTo>
                    <a:pt x="19287" y="106473"/>
                  </a:lnTo>
                  <a:lnTo>
                    <a:pt x="18635" y="110060"/>
                  </a:lnTo>
                  <a:lnTo>
                    <a:pt x="18353" y="112995"/>
                  </a:lnTo>
                  <a:close/>
                </a:path>
                <a:path w="88264" h="113029">
                  <a:moveTo>
                    <a:pt x="84699" y="16468"/>
                  </a:moveTo>
                  <a:lnTo>
                    <a:pt x="81001" y="15979"/>
                  </a:lnTo>
                  <a:lnTo>
                    <a:pt x="84798" y="15979"/>
                  </a:lnTo>
                  <a:lnTo>
                    <a:pt x="84699" y="16468"/>
                  </a:lnTo>
                  <a:close/>
                </a:path>
                <a:path w="88264" h="113029">
                  <a:moveTo>
                    <a:pt x="75354" y="46796"/>
                  </a:moveTo>
                  <a:lnTo>
                    <a:pt x="72664" y="46796"/>
                  </a:lnTo>
                  <a:lnTo>
                    <a:pt x="75420" y="46470"/>
                  </a:lnTo>
                  <a:lnTo>
                    <a:pt x="75354" y="46796"/>
                  </a:lnTo>
                  <a:close/>
                </a:path>
                <a:path w="88264" h="113029">
                  <a:moveTo>
                    <a:pt x="72065" y="62938"/>
                  </a:moveTo>
                  <a:lnTo>
                    <a:pt x="69725" y="62775"/>
                  </a:lnTo>
                  <a:lnTo>
                    <a:pt x="64095" y="62449"/>
                  </a:lnTo>
                  <a:lnTo>
                    <a:pt x="72164" y="62449"/>
                  </a:lnTo>
                  <a:lnTo>
                    <a:pt x="72065" y="62938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250055" y="4679817"/>
              <a:ext cx="88265" cy="113030"/>
            </a:xfrm>
            <a:custGeom>
              <a:avLst/>
              <a:gdLst/>
              <a:ahLst/>
              <a:cxnLst/>
              <a:rect l="l" t="t" r="r" b="b"/>
              <a:pathLst>
                <a:path w="88264" h="113029">
                  <a:moveTo>
                    <a:pt x="20037" y="17772"/>
                  </a:moveTo>
                  <a:lnTo>
                    <a:pt x="20867" y="13696"/>
                  </a:lnTo>
                  <a:lnTo>
                    <a:pt x="21623" y="9212"/>
                  </a:lnTo>
                  <a:lnTo>
                    <a:pt x="22378" y="4728"/>
                  </a:lnTo>
                  <a:lnTo>
                    <a:pt x="22926" y="489"/>
                  </a:lnTo>
                  <a:lnTo>
                    <a:pt x="77512" y="489"/>
                  </a:lnTo>
                  <a:lnTo>
                    <a:pt x="79727" y="489"/>
                  </a:lnTo>
                  <a:lnTo>
                    <a:pt x="82513" y="407"/>
                  </a:lnTo>
                  <a:lnTo>
                    <a:pt x="85298" y="326"/>
                  </a:lnTo>
                  <a:lnTo>
                    <a:pt x="88054" y="0"/>
                  </a:lnTo>
                  <a:lnTo>
                    <a:pt x="84699" y="16468"/>
                  </a:lnTo>
                  <a:lnTo>
                    <a:pt x="82233" y="16142"/>
                  </a:lnTo>
                  <a:lnTo>
                    <a:pt x="79244" y="16060"/>
                  </a:lnTo>
                  <a:lnTo>
                    <a:pt x="76254" y="15979"/>
                  </a:lnTo>
                  <a:lnTo>
                    <a:pt x="73881" y="15979"/>
                  </a:lnTo>
                  <a:lnTo>
                    <a:pt x="37648" y="15979"/>
                  </a:lnTo>
                  <a:lnTo>
                    <a:pt x="31335" y="46959"/>
                  </a:lnTo>
                  <a:lnTo>
                    <a:pt x="65036" y="46959"/>
                  </a:lnTo>
                  <a:lnTo>
                    <a:pt x="67252" y="46959"/>
                  </a:lnTo>
                  <a:lnTo>
                    <a:pt x="69958" y="46877"/>
                  </a:lnTo>
                  <a:lnTo>
                    <a:pt x="72664" y="46796"/>
                  </a:lnTo>
                  <a:lnTo>
                    <a:pt x="75420" y="46470"/>
                  </a:lnTo>
                  <a:lnTo>
                    <a:pt x="72065" y="62938"/>
                  </a:lnTo>
                  <a:lnTo>
                    <a:pt x="69725" y="62775"/>
                  </a:lnTo>
                  <a:lnTo>
                    <a:pt x="66910" y="62612"/>
                  </a:lnTo>
                  <a:lnTo>
                    <a:pt x="64095" y="62449"/>
                  </a:lnTo>
                  <a:lnTo>
                    <a:pt x="61880" y="62449"/>
                  </a:lnTo>
                  <a:lnTo>
                    <a:pt x="28179" y="62449"/>
                  </a:lnTo>
                  <a:lnTo>
                    <a:pt x="20537" y="99951"/>
                  </a:lnTo>
                  <a:lnTo>
                    <a:pt x="19939" y="102886"/>
                  </a:lnTo>
                  <a:lnTo>
                    <a:pt x="19287" y="106473"/>
                  </a:lnTo>
                  <a:lnTo>
                    <a:pt x="18635" y="110060"/>
                  </a:lnTo>
                  <a:lnTo>
                    <a:pt x="18353" y="112995"/>
                  </a:lnTo>
                  <a:lnTo>
                    <a:pt x="0" y="112995"/>
                  </a:lnTo>
                  <a:lnTo>
                    <a:pt x="1113" y="109082"/>
                  </a:lnTo>
                  <a:lnTo>
                    <a:pt x="3291" y="99951"/>
                  </a:lnTo>
                  <a:lnTo>
                    <a:pt x="4154" y="95711"/>
                  </a:lnTo>
                  <a:lnTo>
                    <a:pt x="20037" y="17772"/>
                  </a:lnTo>
                  <a:close/>
                </a:path>
              </a:pathLst>
            </a:custGeom>
            <a:ln w="3360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324419" y="4679817"/>
              <a:ext cx="88265" cy="113030"/>
            </a:xfrm>
            <a:custGeom>
              <a:avLst/>
              <a:gdLst/>
              <a:ahLst/>
              <a:cxnLst/>
              <a:rect l="l" t="t" r="r" b="b"/>
              <a:pathLst>
                <a:path w="88264" h="113029">
                  <a:moveTo>
                    <a:pt x="18353" y="112995"/>
                  </a:moveTo>
                  <a:lnTo>
                    <a:pt x="0" y="112995"/>
                  </a:lnTo>
                  <a:lnTo>
                    <a:pt x="835" y="110060"/>
                  </a:lnTo>
                  <a:lnTo>
                    <a:pt x="1113" y="109082"/>
                  </a:lnTo>
                  <a:lnTo>
                    <a:pt x="3291" y="99951"/>
                  </a:lnTo>
                  <a:lnTo>
                    <a:pt x="20867" y="13696"/>
                  </a:lnTo>
                  <a:lnTo>
                    <a:pt x="22378" y="4728"/>
                  </a:lnTo>
                  <a:lnTo>
                    <a:pt x="22947" y="326"/>
                  </a:lnTo>
                  <a:lnTo>
                    <a:pt x="85298" y="326"/>
                  </a:lnTo>
                  <a:lnTo>
                    <a:pt x="88054" y="0"/>
                  </a:lnTo>
                  <a:lnTo>
                    <a:pt x="84798" y="15979"/>
                  </a:lnTo>
                  <a:lnTo>
                    <a:pt x="37648" y="15979"/>
                  </a:lnTo>
                  <a:lnTo>
                    <a:pt x="31368" y="46796"/>
                  </a:lnTo>
                  <a:lnTo>
                    <a:pt x="75354" y="46796"/>
                  </a:lnTo>
                  <a:lnTo>
                    <a:pt x="72164" y="62449"/>
                  </a:lnTo>
                  <a:lnTo>
                    <a:pt x="28179" y="62449"/>
                  </a:lnTo>
                  <a:lnTo>
                    <a:pt x="19287" y="106473"/>
                  </a:lnTo>
                  <a:lnTo>
                    <a:pt x="18635" y="110060"/>
                  </a:lnTo>
                  <a:lnTo>
                    <a:pt x="18353" y="112995"/>
                  </a:lnTo>
                  <a:close/>
                </a:path>
                <a:path w="88264" h="113029">
                  <a:moveTo>
                    <a:pt x="84699" y="16468"/>
                  </a:moveTo>
                  <a:lnTo>
                    <a:pt x="81001" y="15979"/>
                  </a:lnTo>
                  <a:lnTo>
                    <a:pt x="84798" y="15979"/>
                  </a:lnTo>
                  <a:lnTo>
                    <a:pt x="84699" y="16468"/>
                  </a:lnTo>
                  <a:close/>
                </a:path>
                <a:path w="88264" h="113029">
                  <a:moveTo>
                    <a:pt x="75354" y="46796"/>
                  </a:moveTo>
                  <a:lnTo>
                    <a:pt x="72664" y="46796"/>
                  </a:lnTo>
                  <a:lnTo>
                    <a:pt x="75420" y="46470"/>
                  </a:lnTo>
                  <a:lnTo>
                    <a:pt x="75354" y="46796"/>
                  </a:lnTo>
                  <a:close/>
                </a:path>
                <a:path w="88264" h="113029">
                  <a:moveTo>
                    <a:pt x="72065" y="62938"/>
                  </a:moveTo>
                  <a:lnTo>
                    <a:pt x="69725" y="62775"/>
                  </a:lnTo>
                  <a:lnTo>
                    <a:pt x="64095" y="62449"/>
                  </a:lnTo>
                  <a:lnTo>
                    <a:pt x="72164" y="62449"/>
                  </a:lnTo>
                  <a:lnTo>
                    <a:pt x="72065" y="62938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324419" y="4679817"/>
              <a:ext cx="88265" cy="113030"/>
            </a:xfrm>
            <a:custGeom>
              <a:avLst/>
              <a:gdLst/>
              <a:ahLst/>
              <a:cxnLst/>
              <a:rect l="l" t="t" r="r" b="b"/>
              <a:pathLst>
                <a:path w="88264" h="113029">
                  <a:moveTo>
                    <a:pt x="20037" y="17772"/>
                  </a:moveTo>
                  <a:lnTo>
                    <a:pt x="20867" y="13696"/>
                  </a:lnTo>
                  <a:lnTo>
                    <a:pt x="21623" y="9212"/>
                  </a:lnTo>
                  <a:lnTo>
                    <a:pt x="22378" y="4728"/>
                  </a:lnTo>
                  <a:lnTo>
                    <a:pt x="22926" y="489"/>
                  </a:lnTo>
                  <a:lnTo>
                    <a:pt x="77512" y="489"/>
                  </a:lnTo>
                  <a:lnTo>
                    <a:pt x="79727" y="489"/>
                  </a:lnTo>
                  <a:lnTo>
                    <a:pt x="82513" y="407"/>
                  </a:lnTo>
                  <a:lnTo>
                    <a:pt x="85298" y="326"/>
                  </a:lnTo>
                  <a:lnTo>
                    <a:pt x="88054" y="0"/>
                  </a:lnTo>
                  <a:lnTo>
                    <a:pt x="84699" y="16468"/>
                  </a:lnTo>
                  <a:lnTo>
                    <a:pt x="82233" y="16142"/>
                  </a:lnTo>
                  <a:lnTo>
                    <a:pt x="79244" y="16060"/>
                  </a:lnTo>
                  <a:lnTo>
                    <a:pt x="76254" y="15979"/>
                  </a:lnTo>
                  <a:lnTo>
                    <a:pt x="73881" y="15979"/>
                  </a:lnTo>
                  <a:lnTo>
                    <a:pt x="37648" y="15979"/>
                  </a:lnTo>
                  <a:lnTo>
                    <a:pt x="31335" y="46959"/>
                  </a:lnTo>
                  <a:lnTo>
                    <a:pt x="65036" y="46959"/>
                  </a:lnTo>
                  <a:lnTo>
                    <a:pt x="67252" y="46959"/>
                  </a:lnTo>
                  <a:lnTo>
                    <a:pt x="69958" y="46877"/>
                  </a:lnTo>
                  <a:lnTo>
                    <a:pt x="72664" y="46796"/>
                  </a:lnTo>
                  <a:lnTo>
                    <a:pt x="75420" y="46470"/>
                  </a:lnTo>
                  <a:lnTo>
                    <a:pt x="72065" y="62938"/>
                  </a:lnTo>
                  <a:lnTo>
                    <a:pt x="69725" y="62775"/>
                  </a:lnTo>
                  <a:lnTo>
                    <a:pt x="66910" y="62612"/>
                  </a:lnTo>
                  <a:lnTo>
                    <a:pt x="64095" y="62449"/>
                  </a:lnTo>
                  <a:lnTo>
                    <a:pt x="61880" y="62449"/>
                  </a:lnTo>
                  <a:lnTo>
                    <a:pt x="28179" y="62449"/>
                  </a:lnTo>
                  <a:lnTo>
                    <a:pt x="20537" y="99951"/>
                  </a:lnTo>
                  <a:lnTo>
                    <a:pt x="19939" y="102886"/>
                  </a:lnTo>
                  <a:lnTo>
                    <a:pt x="19287" y="106473"/>
                  </a:lnTo>
                  <a:lnTo>
                    <a:pt x="18635" y="110060"/>
                  </a:lnTo>
                  <a:lnTo>
                    <a:pt x="18353" y="112995"/>
                  </a:lnTo>
                  <a:lnTo>
                    <a:pt x="0" y="112995"/>
                  </a:lnTo>
                  <a:lnTo>
                    <a:pt x="1113" y="109082"/>
                  </a:lnTo>
                  <a:lnTo>
                    <a:pt x="2202" y="104516"/>
                  </a:lnTo>
                  <a:lnTo>
                    <a:pt x="3291" y="99951"/>
                  </a:lnTo>
                  <a:lnTo>
                    <a:pt x="4154" y="95711"/>
                  </a:lnTo>
                  <a:lnTo>
                    <a:pt x="20037" y="17772"/>
                  </a:lnTo>
                  <a:close/>
                </a:path>
              </a:pathLst>
            </a:custGeom>
            <a:ln w="3360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388183" y="4680306"/>
              <a:ext cx="100330" cy="113030"/>
            </a:xfrm>
            <a:custGeom>
              <a:avLst/>
              <a:gdLst/>
              <a:ahLst/>
              <a:cxnLst/>
              <a:rect l="l" t="t" r="r" b="b"/>
              <a:pathLst>
                <a:path w="100329" h="113029">
                  <a:moveTo>
                    <a:pt x="18353" y="112506"/>
                  </a:moveTo>
                  <a:lnTo>
                    <a:pt x="0" y="112506"/>
                  </a:lnTo>
                  <a:lnTo>
                    <a:pt x="62481" y="0"/>
                  </a:lnTo>
                  <a:lnTo>
                    <a:pt x="83683" y="0"/>
                  </a:lnTo>
                  <a:lnTo>
                    <a:pt x="86334" y="17935"/>
                  </a:lnTo>
                  <a:lnTo>
                    <a:pt x="69427" y="17935"/>
                  </a:lnTo>
                  <a:lnTo>
                    <a:pt x="41490" y="69623"/>
                  </a:lnTo>
                  <a:lnTo>
                    <a:pt x="93974" y="69623"/>
                  </a:lnTo>
                  <a:lnTo>
                    <a:pt x="96191" y="84624"/>
                  </a:lnTo>
                  <a:lnTo>
                    <a:pt x="33528" y="84624"/>
                  </a:lnTo>
                  <a:lnTo>
                    <a:pt x="18353" y="112506"/>
                  </a:lnTo>
                  <a:close/>
                </a:path>
                <a:path w="100329" h="113029">
                  <a:moveTo>
                    <a:pt x="93974" y="69623"/>
                  </a:moveTo>
                  <a:lnTo>
                    <a:pt x="75982" y="69623"/>
                  </a:lnTo>
                  <a:lnTo>
                    <a:pt x="69427" y="17935"/>
                  </a:lnTo>
                  <a:lnTo>
                    <a:pt x="86334" y="17935"/>
                  </a:lnTo>
                  <a:lnTo>
                    <a:pt x="93974" y="69623"/>
                  </a:lnTo>
                  <a:close/>
                </a:path>
                <a:path w="100329" h="113029">
                  <a:moveTo>
                    <a:pt x="100312" y="112506"/>
                  </a:moveTo>
                  <a:lnTo>
                    <a:pt x="81958" y="112506"/>
                  </a:lnTo>
                  <a:lnTo>
                    <a:pt x="77988" y="84624"/>
                  </a:lnTo>
                  <a:lnTo>
                    <a:pt x="96191" y="84624"/>
                  </a:lnTo>
                  <a:lnTo>
                    <a:pt x="100312" y="1125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388182" y="4680306"/>
              <a:ext cx="100330" cy="113030"/>
            </a:xfrm>
            <a:custGeom>
              <a:avLst/>
              <a:gdLst/>
              <a:ahLst/>
              <a:cxnLst/>
              <a:rect l="l" t="t" r="r" b="b"/>
              <a:pathLst>
                <a:path w="100329" h="113029">
                  <a:moveTo>
                    <a:pt x="77988" y="84624"/>
                  </a:moveTo>
                  <a:lnTo>
                    <a:pt x="33528" y="84624"/>
                  </a:lnTo>
                  <a:lnTo>
                    <a:pt x="18353" y="112506"/>
                  </a:lnTo>
                  <a:lnTo>
                    <a:pt x="0" y="112506"/>
                  </a:lnTo>
                  <a:lnTo>
                    <a:pt x="62481" y="0"/>
                  </a:lnTo>
                  <a:lnTo>
                    <a:pt x="83683" y="0"/>
                  </a:lnTo>
                  <a:lnTo>
                    <a:pt x="100312" y="112506"/>
                  </a:lnTo>
                  <a:lnTo>
                    <a:pt x="81958" y="112506"/>
                  </a:lnTo>
                  <a:lnTo>
                    <a:pt x="77988" y="84624"/>
                  </a:lnTo>
                  <a:close/>
                </a:path>
                <a:path w="100329" h="113029">
                  <a:moveTo>
                    <a:pt x="75982" y="69623"/>
                  </a:moveTo>
                  <a:lnTo>
                    <a:pt x="69427" y="17935"/>
                  </a:lnTo>
                  <a:lnTo>
                    <a:pt x="41490" y="69623"/>
                  </a:lnTo>
                  <a:lnTo>
                    <a:pt x="75982" y="69623"/>
                  </a:lnTo>
                  <a:close/>
                </a:path>
              </a:pathLst>
            </a:custGeom>
            <a:ln w="3381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493821" y="4679828"/>
              <a:ext cx="41910" cy="113664"/>
            </a:xfrm>
            <a:custGeom>
              <a:avLst/>
              <a:gdLst/>
              <a:ahLst/>
              <a:cxnLst/>
              <a:rect l="l" t="t" r="r" b="b"/>
              <a:pathLst>
                <a:path w="41910" h="113664">
                  <a:moveTo>
                    <a:pt x="41567" y="0"/>
                  </a:moveTo>
                  <a:lnTo>
                    <a:pt x="23126" y="0"/>
                  </a:lnTo>
                  <a:lnTo>
                    <a:pt x="22606" y="2552"/>
                  </a:lnTo>
                  <a:lnTo>
                    <a:pt x="22745" y="2552"/>
                  </a:lnTo>
                  <a:lnTo>
                    <a:pt x="22225" y="5105"/>
                  </a:lnTo>
                  <a:lnTo>
                    <a:pt x="635" y="110998"/>
                  </a:lnTo>
                  <a:lnTo>
                    <a:pt x="508" y="110998"/>
                  </a:lnTo>
                  <a:lnTo>
                    <a:pt x="0" y="113538"/>
                  </a:lnTo>
                  <a:lnTo>
                    <a:pt x="18389" y="113538"/>
                  </a:lnTo>
                  <a:lnTo>
                    <a:pt x="18910" y="110998"/>
                  </a:lnTo>
                  <a:lnTo>
                    <a:pt x="40411" y="5105"/>
                  </a:lnTo>
                  <a:lnTo>
                    <a:pt x="40970" y="2552"/>
                  </a:lnTo>
                  <a:lnTo>
                    <a:pt x="41567" y="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493874" y="4680306"/>
              <a:ext cx="41910" cy="113030"/>
            </a:xfrm>
            <a:custGeom>
              <a:avLst/>
              <a:gdLst/>
              <a:ahLst/>
              <a:cxnLst/>
              <a:rect l="l" t="t" r="r" b="b"/>
              <a:pathLst>
                <a:path w="41910" h="113029">
                  <a:moveTo>
                    <a:pt x="20587" y="100766"/>
                  </a:moveTo>
                  <a:lnTo>
                    <a:pt x="20122" y="103049"/>
                  </a:lnTo>
                  <a:lnTo>
                    <a:pt x="19437" y="106799"/>
                  </a:lnTo>
                  <a:lnTo>
                    <a:pt x="18752" y="110549"/>
                  </a:lnTo>
                  <a:lnTo>
                    <a:pt x="18511" y="112506"/>
                  </a:lnTo>
                  <a:lnTo>
                    <a:pt x="0" y="112506"/>
                  </a:lnTo>
                  <a:lnTo>
                    <a:pt x="1113" y="108593"/>
                  </a:lnTo>
                  <a:lnTo>
                    <a:pt x="2123" y="104027"/>
                  </a:lnTo>
                  <a:lnTo>
                    <a:pt x="3132" y="99462"/>
                  </a:lnTo>
                  <a:lnTo>
                    <a:pt x="3996" y="95222"/>
                  </a:lnTo>
                  <a:lnTo>
                    <a:pt x="19878" y="17283"/>
                  </a:lnTo>
                  <a:lnTo>
                    <a:pt x="20709" y="13207"/>
                  </a:lnTo>
                  <a:lnTo>
                    <a:pt x="21544" y="8723"/>
                  </a:lnTo>
                  <a:lnTo>
                    <a:pt x="22378" y="4239"/>
                  </a:lnTo>
                  <a:lnTo>
                    <a:pt x="22926" y="0"/>
                  </a:lnTo>
                  <a:lnTo>
                    <a:pt x="41438" y="0"/>
                  </a:lnTo>
                  <a:lnTo>
                    <a:pt x="41238" y="978"/>
                  </a:lnTo>
                  <a:lnTo>
                    <a:pt x="40827" y="2608"/>
                  </a:lnTo>
                  <a:lnTo>
                    <a:pt x="40416" y="4239"/>
                  </a:lnTo>
                  <a:lnTo>
                    <a:pt x="40083" y="5869"/>
                  </a:lnTo>
                  <a:lnTo>
                    <a:pt x="39560" y="7663"/>
                  </a:lnTo>
                  <a:lnTo>
                    <a:pt x="39227" y="9294"/>
                  </a:lnTo>
                  <a:lnTo>
                    <a:pt x="38895" y="10924"/>
                  </a:lnTo>
                  <a:lnTo>
                    <a:pt x="38662" y="12065"/>
                  </a:lnTo>
                  <a:lnTo>
                    <a:pt x="20587" y="100766"/>
                  </a:lnTo>
                  <a:close/>
                </a:path>
              </a:pathLst>
            </a:custGeom>
            <a:ln w="3316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528841" y="4680306"/>
              <a:ext cx="93345" cy="113030"/>
            </a:xfrm>
            <a:custGeom>
              <a:avLst/>
              <a:gdLst/>
              <a:ahLst/>
              <a:cxnLst/>
              <a:rect l="l" t="t" r="r" b="b"/>
              <a:pathLst>
                <a:path w="93345" h="113029">
                  <a:moveTo>
                    <a:pt x="18195" y="112506"/>
                  </a:moveTo>
                  <a:lnTo>
                    <a:pt x="0" y="112506"/>
                  </a:lnTo>
                  <a:lnTo>
                    <a:pt x="1113" y="108593"/>
                  </a:lnTo>
                  <a:lnTo>
                    <a:pt x="22185" y="5380"/>
                  </a:lnTo>
                  <a:lnTo>
                    <a:pt x="22926" y="0"/>
                  </a:lnTo>
                  <a:lnTo>
                    <a:pt x="62006" y="0"/>
                  </a:lnTo>
                  <a:lnTo>
                    <a:pt x="77238" y="2119"/>
                  </a:lnTo>
                  <a:lnTo>
                    <a:pt x="82745" y="5380"/>
                  </a:lnTo>
                  <a:lnTo>
                    <a:pt x="88092" y="8641"/>
                  </a:lnTo>
                  <a:lnTo>
                    <a:pt x="90751" y="15163"/>
                  </a:lnTo>
                  <a:lnTo>
                    <a:pt x="37715" y="15163"/>
                  </a:lnTo>
                  <a:lnTo>
                    <a:pt x="31069" y="47774"/>
                  </a:lnTo>
                  <a:lnTo>
                    <a:pt x="81226" y="47774"/>
                  </a:lnTo>
                  <a:lnTo>
                    <a:pt x="77172" y="51361"/>
                  </a:lnTo>
                  <a:lnTo>
                    <a:pt x="68430" y="55437"/>
                  </a:lnTo>
                  <a:lnTo>
                    <a:pt x="63767" y="56579"/>
                  </a:lnTo>
                  <a:lnTo>
                    <a:pt x="66600" y="58209"/>
                  </a:lnTo>
                  <a:lnTo>
                    <a:pt x="70857" y="62938"/>
                  </a:lnTo>
                  <a:lnTo>
                    <a:pt x="70949" y="63264"/>
                  </a:lnTo>
                  <a:lnTo>
                    <a:pt x="27913" y="63264"/>
                  </a:lnTo>
                  <a:lnTo>
                    <a:pt x="18785" y="108593"/>
                  </a:lnTo>
                  <a:lnTo>
                    <a:pt x="18502" y="110223"/>
                  </a:lnTo>
                  <a:lnTo>
                    <a:pt x="18195" y="112506"/>
                  </a:lnTo>
                  <a:close/>
                </a:path>
                <a:path w="93345" h="113029">
                  <a:moveTo>
                    <a:pt x="81226" y="47774"/>
                  </a:moveTo>
                  <a:lnTo>
                    <a:pt x="51955" y="47774"/>
                  </a:lnTo>
                  <a:lnTo>
                    <a:pt x="60614" y="45654"/>
                  </a:lnTo>
                  <a:lnTo>
                    <a:pt x="64086" y="43372"/>
                  </a:lnTo>
                  <a:lnTo>
                    <a:pt x="67524" y="41252"/>
                  </a:lnTo>
                  <a:lnTo>
                    <a:pt x="72334" y="34730"/>
                  </a:lnTo>
                  <a:lnTo>
                    <a:pt x="74726" y="22990"/>
                  </a:lnTo>
                  <a:lnTo>
                    <a:pt x="66036" y="15163"/>
                  </a:lnTo>
                  <a:lnTo>
                    <a:pt x="90751" y="15163"/>
                  </a:lnTo>
                  <a:lnTo>
                    <a:pt x="92945" y="20544"/>
                  </a:lnTo>
                  <a:lnTo>
                    <a:pt x="89755" y="36197"/>
                  </a:lnTo>
                  <a:lnTo>
                    <a:pt x="84480" y="45002"/>
                  </a:lnTo>
                  <a:lnTo>
                    <a:pt x="81226" y="47774"/>
                  </a:lnTo>
                  <a:close/>
                </a:path>
                <a:path w="93345" h="113029">
                  <a:moveTo>
                    <a:pt x="82591" y="112506"/>
                  </a:moveTo>
                  <a:lnTo>
                    <a:pt x="62813" y="112506"/>
                  </a:lnTo>
                  <a:lnTo>
                    <a:pt x="60693" y="102723"/>
                  </a:lnTo>
                  <a:lnTo>
                    <a:pt x="56894" y="83319"/>
                  </a:lnTo>
                  <a:lnTo>
                    <a:pt x="54458" y="73536"/>
                  </a:lnTo>
                  <a:lnTo>
                    <a:pt x="42153" y="63264"/>
                  </a:lnTo>
                  <a:lnTo>
                    <a:pt x="70949" y="63264"/>
                  </a:lnTo>
                  <a:lnTo>
                    <a:pt x="71959" y="66851"/>
                  </a:lnTo>
                  <a:lnTo>
                    <a:pt x="75204" y="78102"/>
                  </a:lnTo>
                  <a:lnTo>
                    <a:pt x="79854" y="101092"/>
                  </a:lnTo>
                  <a:lnTo>
                    <a:pt x="82591" y="1125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528841" y="4680306"/>
              <a:ext cx="93345" cy="113030"/>
            </a:xfrm>
            <a:custGeom>
              <a:avLst/>
              <a:gdLst/>
              <a:ahLst/>
              <a:cxnLst/>
              <a:rect l="l" t="t" r="r" b="b"/>
              <a:pathLst>
                <a:path w="93345" h="113029">
                  <a:moveTo>
                    <a:pt x="20477" y="14348"/>
                  </a:moveTo>
                  <a:lnTo>
                    <a:pt x="21938" y="7174"/>
                  </a:lnTo>
                  <a:lnTo>
                    <a:pt x="22926" y="0"/>
                  </a:lnTo>
                  <a:lnTo>
                    <a:pt x="53779" y="0"/>
                  </a:lnTo>
                  <a:lnTo>
                    <a:pt x="62006" y="0"/>
                  </a:lnTo>
                  <a:lnTo>
                    <a:pt x="69622" y="1059"/>
                  </a:lnTo>
                  <a:lnTo>
                    <a:pt x="77238" y="2119"/>
                  </a:lnTo>
                  <a:lnTo>
                    <a:pt x="82745" y="5380"/>
                  </a:lnTo>
                  <a:lnTo>
                    <a:pt x="88092" y="8641"/>
                  </a:lnTo>
                  <a:lnTo>
                    <a:pt x="90519" y="14593"/>
                  </a:lnTo>
                  <a:lnTo>
                    <a:pt x="92945" y="20544"/>
                  </a:lnTo>
                  <a:lnTo>
                    <a:pt x="90951" y="30327"/>
                  </a:lnTo>
                  <a:lnTo>
                    <a:pt x="89755" y="36197"/>
                  </a:lnTo>
                  <a:lnTo>
                    <a:pt x="87118" y="40600"/>
                  </a:lnTo>
                  <a:lnTo>
                    <a:pt x="84480" y="45002"/>
                  </a:lnTo>
                  <a:lnTo>
                    <a:pt x="80843" y="48100"/>
                  </a:lnTo>
                  <a:lnTo>
                    <a:pt x="77172" y="51361"/>
                  </a:lnTo>
                  <a:lnTo>
                    <a:pt x="72801" y="53399"/>
                  </a:lnTo>
                  <a:lnTo>
                    <a:pt x="68430" y="55437"/>
                  </a:lnTo>
                  <a:lnTo>
                    <a:pt x="63767" y="56579"/>
                  </a:lnTo>
                  <a:lnTo>
                    <a:pt x="66600" y="58209"/>
                  </a:lnTo>
                  <a:lnTo>
                    <a:pt x="68729" y="60574"/>
                  </a:lnTo>
                  <a:lnTo>
                    <a:pt x="70857" y="62938"/>
                  </a:lnTo>
                  <a:lnTo>
                    <a:pt x="71959" y="66851"/>
                  </a:lnTo>
                  <a:lnTo>
                    <a:pt x="75204" y="78102"/>
                  </a:lnTo>
                  <a:lnTo>
                    <a:pt x="77529" y="89597"/>
                  </a:lnTo>
                  <a:lnTo>
                    <a:pt x="79854" y="101092"/>
                  </a:lnTo>
                  <a:lnTo>
                    <a:pt x="82591" y="112506"/>
                  </a:lnTo>
                  <a:lnTo>
                    <a:pt x="62813" y="112506"/>
                  </a:lnTo>
                  <a:lnTo>
                    <a:pt x="60693" y="102723"/>
                  </a:lnTo>
                  <a:lnTo>
                    <a:pt x="58794" y="93021"/>
                  </a:lnTo>
                  <a:lnTo>
                    <a:pt x="56894" y="83319"/>
                  </a:lnTo>
                  <a:lnTo>
                    <a:pt x="54458" y="73536"/>
                  </a:lnTo>
                  <a:lnTo>
                    <a:pt x="53482" y="69786"/>
                  </a:lnTo>
                  <a:lnTo>
                    <a:pt x="52094" y="67666"/>
                  </a:lnTo>
                  <a:lnTo>
                    <a:pt x="50706" y="65547"/>
                  </a:lnTo>
                  <a:lnTo>
                    <a:pt x="48849" y="64568"/>
                  </a:lnTo>
                  <a:lnTo>
                    <a:pt x="46833" y="63590"/>
                  </a:lnTo>
                  <a:lnTo>
                    <a:pt x="44493" y="63427"/>
                  </a:lnTo>
                  <a:lnTo>
                    <a:pt x="42153" y="63264"/>
                  </a:lnTo>
                  <a:lnTo>
                    <a:pt x="39305" y="63264"/>
                  </a:lnTo>
                  <a:lnTo>
                    <a:pt x="27913" y="63264"/>
                  </a:lnTo>
                  <a:lnTo>
                    <a:pt x="19939" y="102397"/>
                  </a:lnTo>
                  <a:lnTo>
                    <a:pt x="19407" y="105005"/>
                  </a:lnTo>
                  <a:lnTo>
                    <a:pt x="18954" y="107614"/>
                  </a:lnTo>
                  <a:lnTo>
                    <a:pt x="18502" y="110223"/>
                  </a:lnTo>
                  <a:lnTo>
                    <a:pt x="18195" y="112506"/>
                  </a:lnTo>
                  <a:lnTo>
                    <a:pt x="0" y="112506"/>
                  </a:lnTo>
                  <a:lnTo>
                    <a:pt x="1113" y="108593"/>
                  </a:lnTo>
                  <a:lnTo>
                    <a:pt x="2123" y="104027"/>
                  </a:lnTo>
                  <a:lnTo>
                    <a:pt x="3132" y="99462"/>
                  </a:lnTo>
                  <a:lnTo>
                    <a:pt x="3996" y="95222"/>
                  </a:lnTo>
                  <a:lnTo>
                    <a:pt x="20477" y="14348"/>
                  </a:lnTo>
                  <a:close/>
                </a:path>
                <a:path w="93345" h="113029">
                  <a:moveTo>
                    <a:pt x="31069" y="47774"/>
                  </a:moveTo>
                  <a:lnTo>
                    <a:pt x="47050" y="47774"/>
                  </a:lnTo>
                  <a:lnTo>
                    <a:pt x="51955" y="47774"/>
                  </a:lnTo>
                  <a:lnTo>
                    <a:pt x="56284" y="46714"/>
                  </a:lnTo>
                  <a:lnTo>
                    <a:pt x="60614" y="45654"/>
                  </a:lnTo>
                  <a:lnTo>
                    <a:pt x="64086" y="43372"/>
                  </a:lnTo>
                  <a:lnTo>
                    <a:pt x="67524" y="41252"/>
                  </a:lnTo>
                  <a:lnTo>
                    <a:pt x="69929" y="37991"/>
                  </a:lnTo>
                  <a:lnTo>
                    <a:pt x="72334" y="34730"/>
                  </a:lnTo>
                  <a:lnTo>
                    <a:pt x="73231" y="30327"/>
                  </a:lnTo>
                  <a:lnTo>
                    <a:pt x="74726" y="22990"/>
                  </a:lnTo>
                  <a:lnTo>
                    <a:pt x="70381" y="19077"/>
                  </a:lnTo>
                  <a:lnTo>
                    <a:pt x="66036" y="15163"/>
                  </a:lnTo>
                  <a:lnTo>
                    <a:pt x="55277" y="15163"/>
                  </a:lnTo>
                  <a:lnTo>
                    <a:pt x="37715" y="15163"/>
                  </a:lnTo>
                  <a:lnTo>
                    <a:pt x="31069" y="47774"/>
                  </a:lnTo>
                  <a:close/>
                </a:path>
              </a:pathLst>
            </a:custGeom>
            <a:ln w="3381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611815" y="4678512"/>
              <a:ext cx="86995" cy="116839"/>
            </a:xfrm>
            <a:custGeom>
              <a:avLst/>
              <a:gdLst/>
              <a:ahLst/>
              <a:cxnLst/>
              <a:rect l="l" t="t" r="r" b="b"/>
              <a:pathLst>
                <a:path w="86995" h="116839">
                  <a:moveTo>
                    <a:pt x="66267" y="100766"/>
                  </a:moveTo>
                  <a:lnTo>
                    <a:pt x="33229" y="100766"/>
                  </a:lnTo>
                  <a:lnTo>
                    <a:pt x="42139" y="98972"/>
                  </a:lnTo>
                  <a:lnTo>
                    <a:pt x="46210" y="96853"/>
                  </a:lnTo>
                  <a:lnTo>
                    <a:pt x="50247" y="94896"/>
                  </a:lnTo>
                  <a:lnTo>
                    <a:pt x="56515" y="88211"/>
                  </a:lnTo>
                  <a:lnTo>
                    <a:pt x="58342" y="79243"/>
                  </a:lnTo>
                  <a:lnTo>
                    <a:pt x="55458" y="73210"/>
                  </a:lnTo>
                  <a:lnTo>
                    <a:pt x="50126" y="68319"/>
                  </a:lnTo>
                  <a:lnTo>
                    <a:pt x="39297" y="62449"/>
                  </a:lnTo>
                  <a:lnTo>
                    <a:pt x="34732" y="60003"/>
                  </a:lnTo>
                  <a:lnTo>
                    <a:pt x="25453" y="54296"/>
                  </a:lnTo>
                  <a:lnTo>
                    <a:pt x="22136" y="50383"/>
                  </a:lnTo>
                  <a:lnTo>
                    <a:pt x="18787" y="46633"/>
                  </a:lnTo>
                  <a:lnTo>
                    <a:pt x="15526" y="37012"/>
                  </a:lnTo>
                  <a:lnTo>
                    <a:pt x="18317" y="23316"/>
                  </a:lnTo>
                  <a:lnTo>
                    <a:pt x="26688" y="11739"/>
                  </a:lnTo>
                  <a:lnTo>
                    <a:pt x="32707" y="7826"/>
                  </a:lnTo>
                  <a:lnTo>
                    <a:pt x="38568" y="3913"/>
                  </a:lnTo>
                  <a:lnTo>
                    <a:pt x="53288" y="0"/>
                  </a:lnTo>
                  <a:lnTo>
                    <a:pt x="66896" y="0"/>
                  </a:lnTo>
                  <a:lnTo>
                    <a:pt x="80737" y="1956"/>
                  </a:lnTo>
                  <a:lnTo>
                    <a:pt x="86759" y="4239"/>
                  </a:lnTo>
                  <a:lnTo>
                    <a:pt x="82628" y="15490"/>
                  </a:lnTo>
                  <a:lnTo>
                    <a:pt x="55195" y="15490"/>
                  </a:lnTo>
                  <a:lnTo>
                    <a:pt x="47493" y="16794"/>
                  </a:lnTo>
                  <a:lnTo>
                    <a:pt x="44154" y="18424"/>
                  </a:lnTo>
                  <a:lnTo>
                    <a:pt x="40658" y="20055"/>
                  </a:lnTo>
                  <a:lnTo>
                    <a:pt x="35606" y="25436"/>
                  </a:lnTo>
                  <a:lnTo>
                    <a:pt x="34144" y="32610"/>
                  </a:lnTo>
                  <a:lnTo>
                    <a:pt x="36845" y="37991"/>
                  </a:lnTo>
                  <a:lnTo>
                    <a:pt x="39544" y="40274"/>
                  </a:lnTo>
                  <a:lnTo>
                    <a:pt x="42085" y="42556"/>
                  </a:lnTo>
                  <a:lnTo>
                    <a:pt x="73890" y="65058"/>
                  </a:lnTo>
                  <a:lnTo>
                    <a:pt x="76702" y="75330"/>
                  </a:lnTo>
                  <a:lnTo>
                    <a:pt x="73413" y="91472"/>
                  </a:lnTo>
                  <a:lnTo>
                    <a:pt x="66267" y="100766"/>
                  </a:lnTo>
                  <a:close/>
                </a:path>
                <a:path w="86995" h="116839">
                  <a:moveTo>
                    <a:pt x="80713" y="20707"/>
                  </a:moveTo>
                  <a:lnTo>
                    <a:pt x="74125" y="18098"/>
                  </a:lnTo>
                  <a:lnTo>
                    <a:pt x="64530" y="15490"/>
                  </a:lnTo>
                  <a:lnTo>
                    <a:pt x="82628" y="15490"/>
                  </a:lnTo>
                  <a:lnTo>
                    <a:pt x="80952" y="20055"/>
                  </a:lnTo>
                  <a:lnTo>
                    <a:pt x="80713" y="20707"/>
                  </a:lnTo>
                  <a:close/>
                </a:path>
                <a:path w="86995" h="116839">
                  <a:moveTo>
                    <a:pt x="32921" y="116256"/>
                  </a:moveTo>
                  <a:lnTo>
                    <a:pt x="18206" y="116256"/>
                  </a:lnTo>
                  <a:lnTo>
                    <a:pt x="5896" y="112995"/>
                  </a:lnTo>
                  <a:lnTo>
                    <a:pt x="0" y="110875"/>
                  </a:lnTo>
                  <a:lnTo>
                    <a:pt x="5240" y="95385"/>
                  </a:lnTo>
                  <a:lnTo>
                    <a:pt x="5405" y="94896"/>
                  </a:lnTo>
                  <a:lnTo>
                    <a:pt x="5570" y="94407"/>
                  </a:lnTo>
                  <a:lnTo>
                    <a:pt x="7586" y="95385"/>
                  </a:lnTo>
                  <a:lnTo>
                    <a:pt x="13325" y="97505"/>
                  </a:lnTo>
                  <a:lnTo>
                    <a:pt x="19888" y="99462"/>
                  </a:lnTo>
                  <a:lnTo>
                    <a:pt x="26426" y="100766"/>
                  </a:lnTo>
                  <a:lnTo>
                    <a:pt x="66267" y="100766"/>
                  </a:lnTo>
                  <a:lnTo>
                    <a:pt x="63510" y="104353"/>
                  </a:lnTo>
                  <a:lnTo>
                    <a:pt x="56667" y="108430"/>
                  </a:lnTo>
                  <a:lnTo>
                    <a:pt x="49665" y="112506"/>
                  </a:lnTo>
                  <a:lnTo>
                    <a:pt x="32921" y="11625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611815" y="4678512"/>
              <a:ext cx="86995" cy="116839"/>
            </a:xfrm>
            <a:custGeom>
              <a:avLst/>
              <a:gdLst/>
              <a:ahLst/>
              <a:cxnLst/>
              <a:rect l="l" t="t" r="r" b="b"/>
              <a:pathLst>
                <a:path w="86995" h="116839">
                  <a:moveTo>
                    <a:pt x="80713" y="20707"/>
                  </a:moveTo>
                  <a:lnTo>
                    <a:pt x="74125" y="18098"/>
                  </a:lnTo>
                  <a:lnTo>
                    <a:pt x="69327" y="16794"/>
                  </a:lnTo>
                  <a:lnTo>
                    <a:pt x="64530" y="15490"/>
                  </a:lnTo>
                  <a:lnTo>
                    <a:pt x="58676" y="15490"/>
                  </a:lnTo>
                  <a:lnTo>
                    <a:pt x="55195" y="15490"/>
                  </a:lnTo>
                  <a:lnTo>
                    <a:pt x="51344" y="16142"/>
                  </a:lnTo>
                  <a:lnTo>
                    <a:pt x="47493" y="16794"/>
                  </a:lnTo>
                  <a:lnTo>
                    <a:pt x="44154" y="18424"/>
                  </a:lnTo>
                  <a:lnTo>
                    <a:pt x="40658" y="20055"/>
                  </a:lnTo>
                  <a:lnTo>
                    <a:pt x="38132" y="22745"/>
                  </a:lnTo>
                  <a:lnTo>
                    <a:pt x="35606" y="25436"/>
                  </a:lnTo>
                  <a:lnTo>
                    <a:pt x="34808" y="29349"/>
                  </a:lnTo>
                  <a:lnTo>
                    <a:pt x="34144" y="32610"/>
                  </a:lnTo>
                  <a:lnTo>
                    <a:pt x="35494" y="35300"/>
                  </a:lnTo>
                  <a:lnTo>
                    <a:pt x="36845" y="37991"/>
                  </a:lnTo>
                  <a:lnTo>
                    <a:pt x="39544" y="40274"/>
                  </a:lnTo>
                  <a:lnTo>
                    <a:pt x="42085" y="42556"/>
                  </a:lnTo>
                  <a:lnTo>
                    <a:pt x="46100" y="44594"/>
                  </a:lnTo>
                  <a:lnTo>
                    <a:pt x="50115" y="46633"/>
                  </a:lnTo>
                  <a:lnTo>
                    <a:pt x="54521" y="49078"/>
                  </a:lnTo>
                  <a:lnTo>
                    <a:pt x="58927" y="51524"/>
                  </a:lnTo>
                  <a:lnTo>
                    <a:pt x="63330" y="54378"/>
                  </a:lnTo>
                  <a:lnTo>
                    <a:pt x="67733" y="57231"/>
                  </a:lnTo>
                  <a:lnTo>
                    <a:pt x="70891" y="61144"/>
                  </a:lnTo>
                  <a:lnTo>
                    <a:pt x="73890" y="65058"/>
                  </a:lnTo>
                  <a:lnTo>
                    <a:pt x="75296" y="70194"/>
                  </a:lnTo>
                  <a:lnTo>
                    <a:pt x="76702" y="75330"/>
                  </a:lnTo>
                  <a:lnTo>
                    <a:pt x="75307" y="82178"/>
                  </a:lnTo>
                  <a:lnTo>
                    <a:pt x="73413" y="91472"/>
                  </a:lnTo>
                  <a:lnTo>
                    <a:pt x="68461" y="97913"/>
                  </a:lnTo>
                  <a:lnTo>
                    <a:pt x="63510" y="104353"/>
                  </a:lnTo>
                  <a:lnTo>
                    <a:pt x="56667" y="108430"/>
                  </a:lnTo>
                  <a:lnTo>
                    <a:pt x="49665" y="112506"/>
                  </a:lnTo>
                  <a:lnTo>
                    <a:pt x="41293" y="114381"/>
                  </a:lnTo>
                  <a:lnTo>
                    <a:pt x="32921" y="116256"/>
                  </a:lnTo>
                  <a:lnTo>
                    <a:pt x="24218" y="116256"/>
                  </a:lnTo>
                  <a:lnTo>
                    <a:pt x="18206" y="116256"/>
                  </a:lnTo>
                  <a:lnTo>
                    <a:pt x="12051" y="114626"/>
                  </a:lnTo>
                  <a:lnTo>
                    <a:pt x="5896" y="112995"/>
                  </a:lnTo>
                  <a:lnTo>
                    <a:pt x="0" y="110875"/>
                  </a:lnTo>
                  <a:lnTo>
                    <a:pt x="5570" y="94407"/>
                  </a:lnTo>
                  <a:lnTo>
                    <a:pt x="7586" y="95385"/>
                  </a:lnTo>
                  <a:lnTo>
                    <a:pt x="10456" y="96445"/>
                  </a:lnTo>
                  <a:lnTo>
                    <a:pt x="13325" y="97505"/>
                  </a:lnTo>
                  <a:lnTo>
                    <a:pt x="16606" y="98483"/>
                  </a:lnTo>
                  <a:lnTo>
                    <a:pt x="19888" y="99462"/>
                  </a:lnTo>
                  <a:lnTo>
                    <a:pt x="23157" y="100114"/>
                  </a:lnTo>
                  <a:lnTo>
                    <a:pt x="26426" y="100766"/>
                  </a:lnTo>
                  <a:lnTo>
                    <a:pt x="29432" y="100766"/>
                  </a:lnTo>
                  <a:lnTo>
                    <a:pt x="33229" y="100766"/>
                  </a:lnTo>
                  <a:lnTo>
                    <a:pt x="37684" y="99869"/>
                  </a:lnTo>
                  <a:lnTo>
                    <a:pt x="42139" y="98972"/>
                  </a:lnTo>
                  <a:lnTo>
                    <a:pt x="46210" y="96853"/>
                  </a:lnTo>
                  <a:lnTo>
                    <a:pt x="50247" y="94896"/>
                  </a:lnTo>
                  <a:lnTo>
                    <a:pt x="53381" y="91554"/>
                  </a:lnTo>
                  <a:lnTo>
                    <a:pt x="56515" y="88211"/>
                  </a:lnTo>
                  <a:lnTo>
                    <a:pt x="57545" y="83156"/>
                  </a:lnTo>
                  <a:lnTo>
                    <a:pt x="58342" y="79243"/>
                  </a:lnTo>
                  <a:lnTo>
                    <a:pt x="56900" y="76227"/>
                  </a:lnTo>
                  <a:lnTo>
                    <a:pt x="55458" y="73210"/>
                  </a:lnTo>
                  <a:lnTo>
                    <a:pt x="52792" y="70764"/>
                  </a:lnTo>
                  <a:lnTo>
                    <a:pt x="50126" y="68319"/>
                  </a:lnTo>
                  <a:lnTo>
                    <a:pt x="46490" y="66362"/>
                  </a:lnTo>
                  <a:lnTo>
                    <a:pt x="42854" y="64405"/>
                  </a:lnTo>
                  <a:lnTo>
                    <a:pt x="39297" y="62449"/>
                  </a:lnTo>
                  <a:lnTo>
                    <a:pt x="34732" y="60003"/>
                  </a:lnTo>
                  <a:lnTo>
                    <a:pt x="30092" y="57149"/>
                  </a:lnTo>
                  <a:lnTo>
                    <a:pt x="25453" y="54296"/>
                  </a:lnTo>
                  <a:lnTo>
                    <a:pt x="22136" y="50383"/>
                  </a:lnTo>
                  <a:lnTo>
                    <a:pt x="18787" y="46633"/>
                  </a:lnTo>
                  <a:lnTo>
                    <a:pt x="17156" y="41823"/>
                  </a:lnTo>
                  <a:lnTo>
                    <a:pt x="15526" y="37012"/>
                  </a:lnTo>
                  <a:lnTo>
                    <a:pt x="16788" y="30816"/>
                  </a:lnTo>
                  <a:lnTo>
                    <a:pt x="18317" y="23316"/>
                  </a:lnTo>
                  <a:lnTo>
                    <a:pt x="22503" y="17528"/>
                  </a:lnTo>
                  <a:lnTo>
                    <a:pt x="26688" y="11739"/>
                  </a:lnTo>
                  <a:lnTo>
                    <a:pt x="32707" y="7826"/>
                  </a:lnTo>
                  <a:lnTo>
                    <a:pt x="38568" y="3913"/>
                  </a:lnTo>
                  <a:lnTo>
                    <a:pt x="45928" y="1956"/>
                  </a:lnTo>
                  <a:lnTo>
                    <a:pt x="53288" y="0"/>
                  </a:lnTo>
                  <a:lnTo>
                    <a:pt x="61200" y="0"/>
                  </a:lnTo>
                  <a:lnTo>
                    <a:pt x="66896" y="0"/>
                  </a:lnTo>
                  <a:lnTo>
                    <a:pt x="73816" y="978"/>
                  </a:lnTo>
                  <a:lnTo>
                    <a:pt x="80737" y="1956"/>
                  </a:lnTo>
                  <a:lnTo>
                    <a:pt x="86759" y="4239"/>
                  </a:lnTo>
                  <a:lnTo>
                    <a:pt x="80713" y="20707"/>
                  </a:lnTo>
                  <a:close/>
                </a:path>
              </a:pathLst>
            </a:custGeom>
            <a:ln w="3357">
              <a:solidFill>
                <a:srgbClr val="9930A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28503" y="4873933"/>
              <a:ext cx="1809646" cy="3530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1159" y="1165389"/>
            <a:ext cx="2637790" cy="364490"/>
            <a:chOff x="1171159" y="1165389"/>
            <a:chExt cx="2637790" cy="364490"/>
          </a:xfrm>
        </p:grpSpPr>
        <p:sp>
          <p:nvSpPr>
            <p:cNvPr id="3" name="object 3"/>
            <p:cNvSpPr/>
            <p:nvPr/>
          </p:nvSpPr>
          <p:spPr>
            <a:xfrm>
              <a:off x="1171159" y="1165389"/>
              <a:ext cx="2637790" cy="364490"/>
            </a:xfrm>
            <a:custGeom>
              <a:avLst/>
              <a:gdLst/>
              <a:ahLst/>
              <a:cxnLst/>
              <a:rect l="l" t="t" r="r" b="b"/>
              <a:pathLst>
                <a:path w="2637790" h="364490">
                  <a:moveTo>
                    <a:pt x="2637263" y="364360"/>
                  </a:moveTo>
                  <a:lnTo>
                    <a:pt x="0" y="364360"/>
                  </a:lnTo>
                  <a:lnTo>
                    <a:pt x="0" y="0"/>
                  </a:lnTo>
                  <a:lnTo>
                    <a:pt x="2637263" y="0"/>
                  </a:lnTo>
                  <a:lnTo>
                    <a:pt x="2637263" y="364360"/>
                  </a:lnTo>
                  <a:close/>
                </a:path>
              </a:pathLst>
            </a:custGeom>
            <a:solidFill>
              <a:srgbClr val="FFD2E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3583" y="1235801"/>
              <a:ext cx="1212056" cy="207286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19712" y="4451915"/>
            <a:ext cx="1779270" cy="299085"/>
            <a:chOff x="519712" y="4451915"/>
            <a:chExt cx="1779270" cy="2990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712" y="4467529"/>
              <a:ext cx="282880" cy="2807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273" y="4451915"/>
              <a:ext cx="270649" cy="29478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3698" y="4454177"/>
              <a:ext cx="284761" cy="2937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5395" y="4452561"/>
              <a:ext cx="883137" cy="297981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45300" y="4610122"/>
            <a:ext cx="576875" cy="411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7499" y="4974543"/>
            <a:ext cx="1192683" cy="132669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722729" y="4974265"/>
            <a:ext cx="643255" cy="133985"/>
          </a:xfrm>
          <a:custGeom>
            <a:avLst/>
            <a:gdLst/>
            <a:ahLst/>
            <a:cxnLst/>
            <a:rect l="l" t="t" r="r" b="b"/>
            <a:pathLst>
              <a:path w="643255" h="133985">
                <a:moveTo>
                  <a:pt x="91109" y="70739"/>
                </a:moveTo>
                <a:lnTo>
                  <a:pt x="80162" y="70739"/>
                </a:lnTo>
                <a:lnTo>
                  <a:pt x="80162" y="111112"/>
                </a:lnTo>
                <a:lnTo>
                  <a:pt x="91109" y="111112"/>
                </a:lnTo>
                <a:lnTo>
                  <a:pt x="91109" y="70739"/>
                </a:lnTo>
                <a:close/>
              </a:path>
              <a:path w="643255" h="133985">
                <a:moveTo>
                  <a:pt x="91109" y="10985"/>
                </a:moveTo>
                <a:lnTo>
                  <a:pt x="80162" y="10985"/>
                </a:lnTo>
                <a:lnTo>
                  <a:pt x="80162" y="21297"/>
                </a:lnTo>
                <a:lnTo>
                  <a:pt x="80162" y="59982"/>
                </a:lnTo>
                <a:lnTo>
                  <a:pt x="10528" y="59982"/>
                </a:lnTo>
                <a:lnTo>
                  <a:pt x="10528" y="21297"/>
                </a:lnTo>
                <a:lnTo>
                  <a:pt x="80162" y="21297"/>
                </a:lnTo>
                <a:lnTo>
                  <a:pt x="80162" y="10985"/>
                </a:lnTo>
                <a:lnTo>
                  <a:pt x="0" y="10985"/>
                </a:lnTo>
                <a:lnTo>
                  <a:pt x="0" y="21297"/>
                </a:lnTo>
                <a:lnTo>
                  <a:pt x="0" y="59982"/>
                </a:lnTo>
                <a:lnTo>
                  <a:pt x="0" y="70294"/>
                </a:lnTo>
                <a:lnTo>
                  <a:pt x="0" y="111544"/>
                </a:lnTo>
                <a:lnTo>
                  <a:pt x="0" y="121856"/>
                </a:lnTo>
                <a:lnTo>
                  <a:pt x="0" y="130873"/>
                </a:lnTo>
                <a:lnTo>
                  <a:pt x="10528" y="130873"/>
                </a:lnTo>
                <a:lnTo>
                  <a:pt x="10528" y="121856"/>
                </a:lnTo>
                <a:lnTo>
                  <a:pt x="80162" y="121856"/>
                </a:lnTo>
                <a:lnTo>
                  <a:pt x="80162" y="130492"/>
                </a:lnTo>
                <a:lnTo>
                  <a:pt x="91109" y="130492"/>
                </a:lnTo>
                <a:lnTo>
                  <a:pt x="91109" y="121856"/>
                </a:lnTo>
                <a:lnTo>
                  <a:pt x="91109" y="121666"/>
                </a:lnTo>
                <a:lnTo>
                  <a:pt x="91109" y="111544"/>
                </a:lnTo>
                <a:lnTo>
                  <a:pt x="10528" y="111544"/>
                </a:lnTo>
                <a:lnTo>
                  <a:pt x="10528" y="70294"/>
                </a:lnTo>
                <a:lnTo>
                  <a:pt x="91109" y="70294"/>
                </a:lnTo>
                <a:lnTo>
                  <a:pt x="91109" y="60185"/>
                </a:lnTo>
                <a:lnTo>
                  <a:pt x="91109" y="59982"/>
                </a:lnTo>
                <a:lnTo>
                  <a:pt x="91109" y="21297"/>
                </a:lnTo>
                <a:lnTo>
                  <a:pt x="91109" y="21120"/>
                </a:lnTo>
                <a:lnTo>
                  <a:pt x="91109" y="10985"/>
                </a:lnTo>
                <a:close/>
              </a:path>
              <a:path w="643255" h="133985">
                <a:moveTo>
                  <a:pt x="175907" y="46151"/>
                </a:moveTo>
                <a:lnTo>
                  <a:pt x="165798" y="46151"/>
                </a:lnTo>
                <a:lnTo>
                  <a:pt x="165798" y="55410"/>
                </a:lnTo>
                <a:lnTo>
                  <a:pt x="165798" y="69583"/>
                </a:lnTo>
                <a:lnTo>
                  <a:pt x="165798" y="77978"/>
                </a:lnTo>
                <a:lnTo>
                  <a:pt x="165798" y="92443"/>
                </a:lnTo>
                <a:lnTo>
                  <a:pt x="134772" y="92443"/>
                </a:lnTo>
                <a:lnTo>
                  <a:pt x="134772" y="77978"/>
                </a:lnTo>
                <a:lnTo>
                  <a:pt x="165798" y="77978"/>
                </a:lnTo>
                <a:lnTo>
                  <a:pt x="165798" y="69583"/>
                </a:lnTo>
                <a:lnTo>
                  <a:pt x="134772" y="69583"/>
                </a:lnTo>
                <a:lnTo>
                  <a:pt x="134772" y="55410"/>
                </a:lnTo>
                <a:lnTo>
                  <a:pt x="165798" y="55410"/>
                </a:lnTo>
                <a:lnTo>
                  <a:pt x="165798" y="46151"/>
                </a:lnTo>
                <a:lnTo>
                  <a:pt x="124802" y="46151"/>
                </a:lnTo>
                <a:lnTo>
                  <a:pt x="124802" y="132080"/>
                </a:lnTo>
                <a:lnTo>
                  <a:pt x="134772" y="132080"/>
                </a:lnTo>
                <a:lnTo>
                  <a:pt x="134772" y="100977"/>
                </a:lnTo>
                <a:lnTo>
                  <a:pt x="165798" y="100977"/>
                </a:lnTo>
                <a:lnTo>
                  <a:pt x="165798" y="122097"/>
                </a:lnTo>
                <a:lnTo>
                  <a:pt x="165239" y="122682"/>
                </a:lnTo>
                <a:lnTo>
                  <a:pt x="161302" y="122974"/>
                </a:lnTo>
                <a:lnTo>
                  <a:pt x="154990" y="122974"/>
                </a:lnTo>
                <a:lnTo>
                  <a:pt x="147967" y="122682"/>
                </a:lnTo>
                <a:lnTo>
                  <a:pt x="149377" y="125425"/>
                </a:lnTo>
                <a:lnTo>
                  <a:pt x="150774" y="129336"/>
                </a:lnTo>
                <a:lnTo>
                  <a:pt x="151333" y="132080"/>
                </a:lnTo>
                <a:lnTo>
                  <a:pt x="166916" y="132080"/>
                </a:lnTo>
                <a:lnTo>
                  <a:pt x="170853" y="130352"/>
                </a:lnTo>
                <a:lnTo>
                  <a:pt x="174637" y="128612"/>
                </a:lnTo>
                <a:lnTo>
                  <a:pt x="175907" y="125869"/>
                </a:lnTo>
                <a:lnTo>
                  <a:pt x="175907" y="122974"/>
                </a:lnTo>
                <a:lnTo>
                  <a:pt x="175907" y="100977"/>
                </a:lnTo>
                <a:lnTo>
                  <a:pt x="175907" y="92443"/>
                </a:lnTo>
                <a:lnTo>
                  <a:pt x="175907" y="77978"/>
                </a:lnTo>
                <a:lnTo>
                  <a:pt x="175907" y="69583"/>
                </a:lnTo>
                <a:lnTo>
                  <a:pt x="175907" y="55410"/>
                </a:lnTo>
                <a:lnTo>
                  <a:pt x="175907" y="46151"/>
                </a:lnTo>
                <a:close/>
              </a:path>
              <a:path w="643255" h="133985">
                <a:moveTo>
                  <a:pt x="202577" y="47599"/>
                </a:moveTo>
                <a:lnTo>
                  <a:pt x="192887" y="47599"/>
                </a:lnTo>
                <a:lnTo>
                  <a:pt x="192887" y="106337"/>
                </a:lnTo>
                <a:lnTo>
                  <a:pt x="202577" y="106337"/>
                </a:lnTo>
                <a:lnTo>
                  <a:pt x="202577" y="47599"/>
                </a:lnTo>
                <a:close/>
              </a:path>
              <a:path w="643255" h="133985">
                <a:moveTo>
                  <a:pt x="231355" y="43256"/>
                </a:moveTo>
                <a:lnTo>
                  <a:pt x="221107" y="43256"/>
                </a:lnTo>
                <a:lnTo>
                  <a:pt x="221107" y="121373"/>
                </a:lnTo>
                <a:lnTo>
                  <a:pt x="220408" y="121958"/>
                </a:lnTo>
                <a:lnTo>
                  <a:pt x="215912" y="122250"/>
                </a:lnTo>
                <a:lnTo>
                  <a:pt x="208330" y="122250"/>
                </a:lnTo>
                <a:lnTo>
                  <a:pt x="199771" y="121958"/>
                </a:lnTo>
                <a:lnTo>
                  <a:pt x="201320" y="124853"/>
                </a:lnTo>
                <a:lnTo>
                  <a:pt x="202996" y="129336"/>
                </a:lnTo>
                <a:lnTo>
                  <a:pt x="203568" y="132232"/>
                </a:lnTo>
                <a:lnTo>
                  <a:pt x="214236" y="132372"/>
                </a:lnTo>
                <a:lnTo>
                  <a:pt x="221246" y="132080"/>
                </a:lnTo>
                <a:lnTo>
                  <a:pt x="225742" y="130352"/>
                </a:lnTo>
                <a:lnTo>
                  <a:pt x="229958" y="128612"/>
                </a:lnTo>
                <a:lnTo>
                  <a:pt x="231355" y="125717"/>
                </a:lnTo>
                <a:lnTo>
                  <a:pt x="231355" y="122250"/>
                </a:lnTo>
                <a:lnTo>
                  <a:pt x="231355" y="43256"/>
                </a:lnTo>
                <a:close/>
              </a:path>
              <a:path w="643255" h="133985">
                <a:moveTo>
                  <a:pt x="240766" y="23431"/>
                </a:moveTo>
                <a:lnTo>
                  <a:pt x="207911" y="23431"/>
                </a:lnTo>
                <a:lnTo>
                  <a:pt x="211988" y="17500"/>
                </a:lnTo>
                <a:lnTo>
                  <a:pt x="216623" y="10414"/>
                </a:lnTo>
                <a:lnTo>
                  <a:pt x="220408" y="3759"/>
                </a:lnTo>
                <a:lnTo>
                  <a:pt x="209461" y="0"/>
                </a:lnTo>
                <a:lnTo>
                  <a:pt x="206768" y="5613"/>
                </a:lnTo>
                <a:lnTo>
                  <a:pt x="203492" y="11709"/>
                </a:lnTo>
                <a:lnTo>
                  <a:pt x="199923" y="17792"/>
                </a:lnTo>
                <a:lnTo>
                  <a:pt x="196265" y="23431"/>
                </a:lnTo>
                <a:lnTo>
                  <a:pt x="154432" y="23431"/>
                </a:lnTo>
                <a:lnTo>
                  <a:pt x="161302" y="20688"/>
                </a:lnTo>
                <a:lnTo>
                  <a:pt x="158635" y="15036"/>
                </a:lnTo>
                <a:lnTo>
                  <a:pt x="152742" y="6502"/>
                </a:lnTo>
                <a:lnTo>
                  <a:pt x="147269" y="431"/>
                </a:lnTo>
                <a:lnTo>
                  <a:pt x="137718" y="4191"/>
                </a:lnTo>
                <a:lnTo>
                  <a:pt x="142494" y="9982"/>
                </a:lnTo>
                <a:lnTo>
                  <a:pt x="147967" y="17792"/>
                </a:lnTo>
                <a:lnTo>
                  <a:pt x="150495" y="23431"/>
                </a:lnTo>
                <a:lnTo>
                  <a:pt x="116103" y="23431"/>
                </a:lnTo>
                <a:lnTo>
                  <a:pt x="116103" y="33274"/>
                </a:lnTo>
                <a:lnTo>
                  <a:pt x="240766" y="33274"/>
                </a:lnTo>
                <a:lnTo>
                  <a:pt x="240766" y="23431"/>
                </a:lnTo>
                <a:close/>
              </a:path>
              <a:path w="643255" h="133985">
                <a:moveTo>
                  <a:pt x="349427" y="42240"/>
                </a:moveTo>
                <a:lnTo>
                  <a:pt x="273761" y="42240"/>
                </a:lnTo>
                <a:lnTo>
                  <a:pt x="273761" y="52222"/>
                </a:lnTo>
                <a:lnTo>
                  <a:pt x="349427" y="52222"/>
                </a:lnTo>
                <a:lnTo>
                  <a:pt x="349427" y="42240"/>
                </a:lnTo>
                <a:close/>
              </a:path>
              <a:path w="643255" h="133985">
                <a:moveTo>
                  <a:pt x="370065" y="16052"/>
                </a:moveTo>
                <a:lnTo>
                  <a:pt x="316712" y="16052"/>
                </a:lnTo>
                <a:lnTo>
                  <a:pt x="316712" y="723"/>
                </a:lnTo>
                <a:lnTo>
                  <a:pt x="305904" y="723"/>
                </a:lnTo>
                <a:lnTo>
                  <a:pt x="305904" y="16052"/>
                </a:lnTo>
                <a:lnTo>
                  <a:pt x="253123" y="16052"/>
                </a:lnTo>
                <a:lnTo>
                  <a:pt x="253123" y="46291"/>
                </a:lnTo>
                <a:lnTo>
                  <a:pt x="263652" y="46291"/>
                </a:lnTo>
                <a:lnTo>
                  <a:pt x="263652" y="26187"/>
                </a:lnTo>
                <a:lnTo>
                  <a:pt x="359257" y="26187"/>
                </a:lnTo>
                <a:lnTo>
                  <a:pt x="359257" y="46291"/>
                </a:lnTo>
                <a:lnTo>
                  <a:pt x="370065" y="46291"/>
                </a:lnTo>
                <a:lnTo>
                  <a:pt x="370065" y="26187"/>
                </a:lnTo>
                <a:lnTo>
                  <a:pt x="370065" y="16052"/>
                </a:lnTo>
                <a:close/>
              </a:path>
              <a:path w="643255" h="133985">
                <a:moveTo>
                  <a:pt x="374840" y="105460"/>
                </a:moveTo>
                <a:lnTo>
                  <a:pt x="372033" y="104597"/>
                </a:lnTo>
                <a:lnTo>
                  <a:pt x="367677" y="102857"/>
                </a:lnTo>
                <a:lnTo>
                  <a:pt x="365290" y="101269"/>
                </a:lnTo>
                <a:lnTo>
                  <a:pt x="365188" y="105460"/>
                </a:lnTo>
                <a:lnTo>
                  <a:pt x="365150" y="106654"/>
                </a:lnTo>
                <a:lnTo>
                  <a:pt x="364871" y="117767"/>
                </a:lnTo>
                <a:lnTo>
                  <a:pt x="363893" y="120370"/>
                </a:lnTo>
                <a:lnTo>
                  <a:pt x="333146" y="120370"/>
                </a:lnTo>
                <a:lnTo>
                  <a:pt x="332155" y="119494"/>
                </a:lnTo>
                <a:lnTo>
                  <a:pt x="332155" y="78841"/>
                </a:lnTo>
                <a:lnTo>
                  <a:pt x="373430" y="78841"/>
                </a:lnTo>
                <a:lnTo>
                  <a:pt x="373430" y="68719"/>
                </a:lnTo>
                <a:lnTo>
                  <a:pt x="249897" y="68719"/>
                </a:lnTo>
                <a:lnTo>
                  <a:pt x="249897" y="78841"/>
                </a:lnTo>
                <a:lnTo>
                  <a:pt x="286118" y="78841"/>
                </a:lnTo>
                <a:lnTo>
                  <a:pt x="283108" y="94018"/>
                </a:lnTo>
                <a:lnTo>
                  <a:pt x="276720" y="106654"/>
                </a:lnTo>
                <a:lnTo>
                  <a:pt x="265201" y="116649"/>
                </a:lnTo>
                <a:lnTo>
                  <a:pt x="246799" y="123837"/>
                </a:lnTo>
                <a:lnTo>
                  <a:pt x="249047" y="125869"/>
                </a:lnTo>
                <a:lnTo>
                  <a:pt x="251853" y="130352"/>
                </a:lnTo>
                <a:lnTo>
                  <a:pt x="252984" y="132956"/>
                </a:lnTo>
                <a:lnTo>
                  <a:pt x="273240" y="124218"/>
                </a:lnTo>
                <a:lnTo>
                  <a:pt x="286143" y="112191"/>
                </a:lnTo>
                <a:lnTo>
                  <a:pt x="293535" y="97028"/>
                </a:lnTo>
                <a:lnTo>
                  <a:pt x="297205" y="78841"/>
                </a:lnTo>
                <a:lnTo>
                  <a:pt x="321767" y="78841"/>
                </a:lnTo>
                <a:lnTo>
                  <a:pt x="321767" y="126873"/>
                </a:lnTo>
                <a:lnTo>
                  <a:pt x="325145" y="130200"/>
                </a:lnTo>
                <a:lnTo>
                  <a:pt x="359537" y="130200"/>
                </a:lnTo>
                <a:lnTo>
                  <a:pt x="366445" y="129108"/>
                </a:lnTo>
                <a:lnTo>
                  <a:pt x="370928" y="125209"/>
                </a:lnTo>
                <a:lnTo>
                  <a:pt x="372592" y="120370"/>
                </a:lnTo>
                <a:lnTo>
                  <a:pt x="373532" y="117627"/>
                </a:lnTo>
                <a:lnTo>
                  <a:pt x="373634" y="116649"/>
                </a:lnTo>
                <a:lnTo>
                  <a:pt x="374840" y="105460"/>
                </a:lnTo>
                <a:close/>
              </a:path>
              <a:path w="643255" h="133985">
                <a:moveTo>
                  <a:pt x="500202" y="17792"/>
                </a:moveTo>
                <a:lnTo>
                  <a:pt x="495198" y="13703"/>
                </a:lnTo>
                <a:lnTo>
                  <a:pt x="488734" y="9258"/>
                </a:lnTo>
                <a:lnTo>
                  <a:pt x="481901" y="5054"/>
                </a:lnTo>
                <a:lnTo>
                  <a:pt x="475081" y="1295"/>
                </a:lnTo>
                <a:lnTo>
                  <a:pt x="468896" y="7810"/>
                </a:lnTo>
                <a:lnTo>
                  <a:pt x="475767" y="11887"/>
                </a:lnTo>
                <a:lnTo>
                  <a:pt x="482638" y="16433"/>
                </a:lnTo>
                <a:lnTo>
                  <a:pt x="488861" y="21005"/>
                </a:lnTo>
                <a:lnTo>
                  <a:pt x="493750" y="25171"/>
                </a:lnTo>
                <a:lnTo>
                  <a:pt x="500202" y="17792"/>
                </a:lnTo>
                <a:close/>
              </a:path>
              <a:path w="643255" h="133985">
                <a:moveTo>
                  <a:pt x="509054" y="99961"/>
                </a:moveTo>
                <a:lnTo>
                  <a:pt x="506247" y="99098"/>
                </a:lnTo>
                <a:lnTo>
                  <a:pt x="502450" y="96634"/>
                </a:lnTo>
                <a:lnTo>
                  <a:pt x="500075" y="94068"/>
                </a:lnTo>
                <a:lnTo>
                  <a:pt x="499173" y="106476"/>
                </a:lnTo>
                <a:lnTo>
                  <a:pt x="493471" y="120942"/>
                </a:lnTo>
                <a:lnTo>
                  <a:pt x="488238" y="119430"/>
                </a:lnTo>
                <a:lnTo>
                  <a:pt x="483323" y="115049"/>
                </a:lnTo>
                <a:lnTo>
                  <a:pt x="478726" y="107924"/>
                </a:lnTo>
                <a:lnTo>
                  <a:pt x="474662" y="98526"/>
                </a:lnTo>
                <a:lnTo>
                  <a:pt x="482053" y="87706"/>
                </a:lnTo>
                <a:lnTo>
                  <a:pt x="483044" y="85928"/>
                </a:lnTo>
                <a:lnTo>
                  <a:pt x="488645" y="75920"/>
                </a:lnTo>
                <a:lnTo>
                  <a:pt x="494423" y="63195"/>
                </a:lnTo>
                <a:lnTo>
                  <a:pt x="494525" y="62890"/>
                </a:lnTo>
                <a:lnTo>
                  <a:pt x="499364" y="49618"/>
                </a:lnTo>
                <a:lnTo>
                  <a:pt x="488835" y="46875"/>
                </a:lnTo>
                <a:lnTo>
                  <a:pt x="485254" y="57531"/>
                </a:lnTo>
                <a:lnTo>
                  <a:pt x="481063" y="67589"/>
                </a:lnTo>
                <a:lnTo>
                  <a:pt x="476262" y="77063"/>
                </a:lnTo>
                <a:lnTo>
                  <a:pt x="470865" y="85928"/>
                </a:lnTo>
                <a:lnTo>
                  <a:pt x="468261" y="74993"/>
                </a:lnTo>
                <a:lnTo>
                  <a:pt x="466115" y="62890"/>
                </a:lnTo>
                <a:lnTo>
                  <a:pt x="464400" y="49618"/>
                </a:lnTo>
                <a:lnTo>
                  <a:pt x="463143" y="35725"/>
                </a:lnTo>
                <a:lnTo>
                  <a:pt x="507784" y="35725"/>
                </a:lnTo>
                <a:lnTo>
                  <a:pt x="507784" y="25171"/>
                </a:lnTo>
                <a:lnTo>
                  <a:pt x="493750" y="25171"/>
                </a:lnTo>
                <a:lnTo>
                  <a:pt x="462445" y="25171"/>
                </a:lnTo>
                <a:lnTo>
                  <a:pt x="462051" y="17792"/>
                </a:lnTo>
                <a:lnTo>
                  <a:pt x="462000" y="16433"/>
                </a:lnTo>
                <a:lnTo>
                  <a:pt x="461886" y="863"/>
                </a:lnTo>
                <a:lnTo>
                  <a:pt x="451065" y="863"/>
                </a:lnTo>
                <a:lnTo>
                  <a:pt x="451192" y="7810"/>
                </a:lnTo>
                <a:lnTo>
                  <a:pt x="451294" y="13703"/>
                </a:lnTo>
                <a:lnTo>
                  <a:pt x="451396" y="17792"/>
                </a:lnTo>
                <a:lnTo>
                  <a:pt x="451916" y="25171"/>
                </a:lnTo>
                <a:lnTo>
                  <a:pt x="393369" y="25171"/>
                </a:lnTo>
                <a:lnTo>
                  <a:pt x="393293" y="68783"/>
                </a:lnTo>
                <a:lnTo>
                  <a:pt x="393001" y="80365"/>
                </a:lnTo>
                <a:lnTo>
                  <a:pt x="391299" y="96443"/>
                </a:lnTo>
                <a:lnTo>
                  <a:pt x="391248" y="96634"/>
                </a:lnTo>
                <a:lnTo>
                  <a:pt x="387451" y="112229"/>
                </a:lnTo>
                <a:lnTo>
                  <a:pt x="380593" y="126593"/>
                </a:lnTo>
                <a:lnTo>
                  <a:pt x="382981" y="127889"/>
                </a:lnTo>
                <a:lnTo>
                  <a:pt x="387477" y="131648"/>
                </a:lnTo>
                <a:lnTo>
                  <a:pt x="389305" y="133819"/>
                </a:lnTo>
                <a:lnTo>
                  <a:pt x="396938" y="118084"/>
                </a:lnTo>
                <a:lnTo>
                  <a:pt x="397002" y="117817"/>
                </a:lnTo>
                <a:lnTo>
                  <a:pt x="401408" y="100291"/>
                </a:lnTo>
                <a:lnTo>
                  <a:pt x="401447" y="99961"/>
                </a:lnTo>
                <a:lnTo>
                  <a:pt x="401548" y="99098"/>
                </a:lnTo>
                <a:lnTo>
                  <a:pt x="401612" y="98526"/>
                </a:lnTo>
                <a:lnTo>
                  <a:pt x="401713" y="97624"/>
                </a:lnTo>
                <a:lnTo>
                  <a:pt x="401828" y="96634"/>
                </a:lnTo>
                <a:lnTo>
                  <a:pt x="401853" y="96443"/>
                </a:lnTo>
                <a:lnTo>
                  <a:pt x="403517" y="82219"/>
                </a:lnTo>
                <a:lnTo>
                  <a:pt x="403567" y="80365"/>
                </a:lnTo>
                <a:lnTo>
                  <a:pt x="403682" y="77063"/>
                </a:lnTo>
                <a:lnTo>
                  <a:pt x="403745" y="74993"/>
                </a:lnTo>
                <a:lnTo>
                  <a:pt x="403936" y="68783"/>
                </a:lnTo>
                <a:lnTo>
                  <a:pt x="404037" y="64516"/>
                </a:lnTo>
                <a:lnTo>
                  <a:pt x="429590" y="64516"/>
                </a:lnTo>
                <a:lnTo>
                  <a:pt x="429463" y="68783"/>
                </a:lnTo>
                <a:lnTo>
                  <a:pt x="429133" y="80365"/>
                </a:lnTo>
                <a:lnTo>
                  <a:pt x="429018" y="82219"/>
                </a:lnTo>
                <a:lnTo>
                  <a:pt x="428942" y="83502"/>
                </a:lnTo>
                <a:lnTo>
                  <a:pt x="428498" y="91122"/>
                </a:lnTo>
                <a:lnTo>
                  <a:pt x="427621" y="97624"/>
                </a:lnTo>
                <a:lnTo>
                  <a:pt x="426364" y="100685"/>
                </a:lnTo>
                <a:lnTo>
                  <a:pt x="425526" y="101993"/>
                </a:lnTo>
                <a:lnTo>
                  <a:pt x="424116" y="102285"/>
                </a:lnTo>
                <a:lnTo>
                  <a:pt x="419760" y="102285"/>
                </a:lnTo>
                <a:lnTo>
                  <a:pt x="413727" y="102133"/>
                </a:lnTo>
                <a:lnTo>
                  <a:pt x="407263" y="101561"/>
                </a:lnTo>
                <a:lnTo>
                  <a:pt x="408952" y="104305"/>
                </a:lnTo>
                <a:lnTo>
                  <a:pt x="410083" y="108356"/>
                </a:lnTo>
                <a:lnTo>
                  <a:pt x="410197" y="111252"/>
                </a:lnTo>
                <a:lnTo>
                  <a:pt x="410222" y="111683"/>
                </a:lnTo>
                <a:lnTo>
                  <a:pt x="417093" y="111975"/>
                </a:lnTo>
                <a:lnTo>
                  <a:pt x="423418" y="111975"/>
                </a:lnTo>
                <a:lnTo>
                  <a:pt x="437502" y="100685"/>
                </a:lnTo>
                <a:lnTo>
                  <a:pt x="437603" y="99961"/>
                </a:lnTo>
                <a:lnTo>
                  <a:pt x="437730" y="99098"/>
                </a:lnTo>
                <a:lnTo>
                  <a:pt x="437807" y="98526"/>
                </a:lnTo>
                <a:lnTo>
                  <a:pt x="437934" y="97624"/>
                </a:lnTo>
                <a:lnTo>
                  <a:pt x="439686" y="64516"/>
                </a:lnTo>
                <a:lnTo>
                  <a:pt x="439724" y="63195"/>
                </a:lnTo>
                <a:lnTo>
                  <a:pt x="439839" y="54533"/>
                </a:lnTo>
                <a:lnTo>
                  <a:pt x="404037" y="54533"/>
                </a:lnTo>
                <a:lnTo>
                  <a:pt x="404037" y="35725"/>
                </a:lnTo>
                <a:lnTo>
                  <a:pt x="452475" y="35725"/>
                </a:lnTo>
                <a:lnTo>
                  <a:pt x="454139" y="52781"/>
                </a:lnTo>
                <a:lnTo>
                  <a:pt x="456387" y="68783"/>
                </a:lnTo>
                <a:lnTo>
                  <a:pt x="459244" y="83502"/>
                </a:lnTo>
                <a:lnTo>
                  <a:pt x="462724" y="96634"/>
                </a:lnTo>
                <a:lnTo>
                  <a:pt x="455752" y="104305"/>
                </a:lnTo>
                <a:lnTo>
                  <a:pt x="447890" y="111493"/>
                </a:lnTo>
                <a:lnTo>
                  <a:pt x="439483" y="117817"/>
                </a:lnTo>
                <a:lnTo>
                  <a:pt x="430428" y="123405"/>
                </a:lnTo>
                <a:lnTo>
                  <a:pt x="432752" y="125374"/>
                </a:lnTo>
                <a:lnTo>
                  <a:pt x="436473" y="129768"/>
                </a:lnTo>
                <a:lnTo>
                  <a:pt x="438010" y="131940"/>
                </a:lnTo>
                <a:lnTo>
                  <a:pt x="445909" y="126758"/>
                </a:lnTo>
                <a:lnTo>
                  <a:pt x="453453" y="120942"/>
                </a:lnTo>
                <a:lnTo>
                  <a:pt x="460387" y="114731"/>
                </a:lnTo>
                <a:lnTo>
                  <a:pt x="466940" y="107924"/>
                </a:lnTo>
                <a:lnTo>
                  <a:pt x="472097" y="117817"/>
                </a:lnTo>
                <a:lnTo>
                  <a:pt x="472287" y="118084"/>
                </a:lnTo>
                <a:lnTo>
                  <a:pt x="478155" y="125374"/>
                </a:lnTo>
                <a:lnTo>
                  <a:pt x="484962" y="130035"/>
                </a:lnTo>
                <a:lnTo>
                  <a:pt x="492633" y="131648"/>
                </a:lnTo>
                <a:lnTo>
                  <a:pt x="499960" y="130035"/>
                </a:lnTo>
                <a:lnTo>
                  <a:pt x="499529" y="130035"/>
                </a:lnTo>
                <a:lnTo>
                  <a:pt x="504101" y="125031"/>
                </a:lnTo>
                <a:lnTo>
                  <a:pt x="505383" y="120942"/>
                </a:lnTo>
                <a:lnTo>
                  <a:pt x="507161" y="115290"/>
                </a:lnTo>
                <a:lnTo>
                  <a:pt x="507225" y="114731"/>
                </a:lnTo>
                <a:lnTo>
                  <a:pt x="509054" y="99961"/>
                </a:lnTo>
                <a:close/>
              </a:path>
              <a:path w="643255" h="133985">
                <a:moveTo>
                  <a:pt x="564362" y="109804"/>
                </a:moveTo>
                <a:lnTo>
                  <a:pt x="562825" y="100685"/>
                </a:lnTo>
                <a:lnTo>
                  <a:pt x="526046" y="110947"/>
                </a:lnTo>
                <a:lnTo>
                  <a:pt x="516356" y="113423"/>
                </a:lnTo>
                <a:lnTo>
                  <a:pt x="518464" y="123837"/>
                </a:lnTo>
                <a:lnTo>
                  <a:pt x="564362" y="109804"/>
                </a:lnTo>
                <a:close/>
              </a:path>
              <a:path w="643255" h="133985">
                <a:moveTo>
                  <a:pt x="564642" y="36309"/>
                </a:moveTo>
                <a:lnTo>
                  <a:pt x="555942" y="30810"/>
                </a:lnTo>
                <a:lnTo>
                  <a:pt x="553199" y="36309"/>
                </a:lnTo>
                <a:lnTo>
                  <a:pt x="550329" y="41516"/>
                </a:lnTo>
                <a:lnTo>
                  <a:pt x="547103" y="46875"/>
                </a:lnTo>
                <a:lnTo>
                  <a:pt x="529551" y="48602"/>
                </a:lnTo>
                <a:lnTo>
                  <a:pt x="535686" y="38823"/>
                </a:lnTo>
                <a:lnTo>
                  <a:pt x="541566" y="28168"/>
                </a:lnTo>
                <a:lnTo>
                  <a:pt x="547065" y="17030"/>
                </a:lnTo>
                <a:lnTo>
                  <a:pt x="552018" y="5778"/>
                </a:lnTo>
                <a:lnTo>
                  <a:pt x="542188" y="1155"/>
                </a:lnTo>
                <a:lnTo>
                  <a:pt x="537311" y="14046"/>
                </a:lnTo>
                <a:lnTo>
                  <a:pt x="531850" y="25996"/>
                </a:lnTo>
                <a:lnTo>
                  <a:pt x="515505" y="50342"/>
                </a:lnTo>
                <a:lnTo>
                  <a:pt x="516636" y="53238"/>
                </a:lnTo>
                <a:lnTo>
                  <a:pt x="518325" y="58305"/>
                </a:lnTo>
                <a:lnTo>
                  <a:pt x="518375" y="58585"/>
                </a:lnTo>
                <a:lnTo>
                  <a:pt x="518452" y="59029"/>
                </a:lnTo>
                <a:lnTo>
                  <a:pt x="518528" y="59461"/>
                </a:lnTo>
                <a:lnTo>
                  <a:pt x="518579" y="59728"/>
                </a:lnTo>
                <a:lnTo>
                  <a:pt x="518744" y="60617"/>
                </a:lnTo>
                <a:lnTo>
                  <a:pt x="520839" y="59461"/>
                </a:lnTo>
                <a:lnTo>
                  <a:pt x="524217" y="58585"/>
                </a:lnTo>
                <a:lnTo>
                  <a:pt x="541058" y="56273"/>
                </a:lnTo>
                <a:lnTo>
                  <a:pt x="535025" y="65684"/>
                </a:lnTo>
                <a:lnTo>
                  <a:pt x="529551" y="72910"/>
                </a:lnTo>
                <a:lnTo>
                  <a:pt x="526884" y="75806"/>
                </a:lnTo>
                <a:lnTo>
                  <a:pt x="522668" y="81153"/>
                </a:lnTo>
                <a:lnTo>
                  <a:pt x="519442" y="84632"/>
                </a:lnTo>
                <a:lnTo>
                  <a:pt x="516496" y="85204"/>
                </a:lnTo>
                <a:lnTo>
                  <a:pt x="517753" y="88099"/>
                </a:lnTo>
                <a:lnTo>
                  <a:pt x="519163" y="92875"/>
                </a:lnTo>
                <a:lnTo>
                  <a:pt x="519722" y="95046"/>
                </a:lnTo>
                <a:lnTo>
                  <a:pt x="522693" y="93726"/>
                </a:lnTo>
                <a:lnTo>
                  <a:pt x="528993" y="91960"/>
                </a:lnTo>
                <a:lnTo>
                  <a:pt x="541286" y="89128"/>
                </a:lnTo>
                <a:lnTo>
                  <a:pt x="562267" y="84632"/>
                </a:lnTo>
                <a:lnTo>
                  <a:pt x="562203" y="84201"/>
                </a:lnTo>
                <a:lnTo>
                  <a:pt x="562127" y="83629"/>
                </a:lnTo>
                <a:lnTo>
                  <a:pt x="562063" y="83172"/>
                </a:lnTo>
                <a:lnTo>
                  <a:pt x="561975" y="80873"/>
                </a:lnTo>
                <a:lnTo>
                  <a:pt x="562038" y="77851"/>
                </a:lnTo>
                <a:lnTo>
                  <a:pt x="562267" y="75666"/>
                </a:lnTo>
                <a:lnTo>
                  <a:pt x="534466" y="80873"/>
                </a:lnTo>
                <a:lnTo>
                  <a:pt x="542480" y="70713"/>
                </a:lnTo>
                <a:lnTo>
                  <a:pt x="550240" y="59728"/>
                </a:lnTo>
                <a:lnTo>
                  <a:pt x="552462" y="56273"/>
                </a:lnTo>
                <a:lnTo>
                  <a:pt x="557377" y="48602"/>
                </a:lnTo>
                <a:lnTo>
                  <a:pt x="557657" y="48171"/>
                </a:lnTo>
                <a:lnTo>
                  <a:pt x="564642" y="36309"/>
                </a:lnTo>
                <a:close/>
              </a:path>
              <a:path w="643255" h="133985">
                <a:moveTo>
                  <a:pt x="633018" y="15621"/>
                </a:moveTo>
                <a:lnTo>
                  <a:pt x="628662" y="11861"/>
                </a:lnTo>
                <a:lnTo>
                  <a:pt x="619683" y="6362"/>
                </a:lnTo>
                <a:lnTo>
                  <a:pt x="612800" y="3327"/>
                </a:lnTo>
                <a:lnTo>
                  <a:pt x="606907" y="9258"/>
                </a:lnTo>
                <a:lnTo>
                  <a:pt x="613778" y="12725"/>
                </a:lnTo>
                <a:lnTo>
                  <a:pt x="622630" y="18364"/>
                </a:lnTo>
                <a:lnTo>
                  <a:pt x="626986" y="22275"/>
                </a:lnTo>
                <a:lnTo>
                  <a:pt x="633018" y="15621"/>
                </a:lnTo>
                <a:close/>
              </a:path>
              <a:path w="643255" h="133985">
                <a:moveTo>
                  <a:pt x="642848" y="111391"/>
                </a:moveTo>
                <a:lnTo>
                  <a:pt x="640461" y="110528"/>
                </a:lnTo>
                <a:lnTo>
                  <a:pt x="637374" y="108216"/>
                </a:lnTo>
                <a:lnTo>
                  <a:pt x="635127" y="105752"/>
                </a:lnTo>
                <a:lnTo>
                  <a:pt x="635012" y="108216"/>
                </a:lnTo>
                <a:lnTo>
                  <a:pt x="634898" y="110947"/>
                </a:lnTo>
                <a:lnTo>
                  <a:pt x="634784" y="113423"/>
                </a:lnTo>
                <a:lnTo>
                  <a:pt x="634669" y="116027"/>
                </a:lnTo>
                <a:lnTo>
                  <a:pt x="634568" y="118491"/>
                </a:lnTo>
                <a:lnTo>
                  <a:pt x="633018" y="121958"/>
                </a:lnTo>
                <a:lnTo>
                  <a:pt x="623189" y="121958"/>
                </a:lnTo>
                <a:lnTo>
                  <a:pt x="617855" y="116027"/>
                </a:lnTo>
                <a:lnTo>
                  <a:pt x="616064" y="111683"/>
                </a:lnTo>
                <a:lnTo>
                  <a:pt x="615950" y="111391"/>
                </a:lnTo>
                <a:lnTo>
                  <a:pt x="613498" y="105460"/>
                </a:lnTo>
                <a:lnTo>
                  <a:pt x="621499" y="98742"/>
                </a:lnTo>
                <a:lnTo>
                  <a:pt x="624319" y="95910"/>
                </a:lnTo>
                <a:lnTo>
                  <a:pt x="628789" y="91452"/>
                </a:lnTo>
                <a:lnTo>
                  <a:pt x="635317" y="83629"/>
                </a:lnTo>
                <a:lnTo>
                  <a:pt x="641019" y="75374"/>
                </a:lnTo>
                <a:lnTo>
                  <a:pt x="632320" y="71170"/>
                </a:lnTo>
                <a:lnTo>
                  <a:pt x="627748" y="77851"/>
                </a:lnTo>
                <a:lnTo>
                  <a:pt x="622503" y="84201"/>
                </a:lnTo>
                <a:lnTo>
                  <a:pt x="616661" y="90220"/>
                </a:lnTo>
                <a:lnTo>
                  <a:pt x="610273" y="95910"/>
                </a:lnTo>
                <a:lnTo>
                  <a:pt x="608647" y="89789"/>
                </a:lnTo>
                <a:lnTo>
                  <a:pt x="607364" y="84201"/>
                </a:lnTo>
                <a:lnTo>
                  <a:pt x="607021" y="82600"/>
                </a:lnTo>
                <a:lnTo>
                  <a:pt x="605751" y="76085"/>
                </a:lnTo>
                <a:lnTo>
                  <a:pt x="605637" y="75374"/>
                </a:lnTo>
                <a:lnTo>
                  <a:pt x="604824" y="70446"/>
                </a:lnTo>
                <a:lnTo>
                  <a:pt x="604520" y="68567"/>
                </a:lnTo>
                <a:lnTo>
                  <a:pt x="640181" y="61633"/>
                </a:lnTo>
                <a:lnTo>
                  <a:pt x="639673" y="59029"/>
                </a:lnTo>
                <a:lnTo>
                  <a:pt x="639584" y="58585"/>
                </a:lnTo>
                <a:lnTo>
                  <a:pt x="639533" y="58305"/>
                </a:lnTo>
                <a:lnTo>
                  <a:pt x="638352" y="52222"/>
                </a:lnTo>
                <a:lnTo>
                  <a:pt x="603389" y="59029"/>
                </a:lnTo>
                <a:lnTo>
                  <a:pt x="603313" y="58305"/>
                </a:lnTo>
                <a:lnTo>
                  <a:pt x="602729" y="53238"/>
                </a:lnTo>
                <a:lnTo>
                  <a:pt x="602627" y="52222"/>
                </a:lnTo>
                <a:lnTo>
                  <a:pt x="602107" y="46431"/>
                </a:lnTo>
                <a:lnTo>
                  <a:pt x="601687" y="41516"/>
                </a:lnTo>
                <a:lnTo>
                  <a:pt x="601573" y="40068"/>
                </a:lnTo>
                <a:lnTo>
                  <a:pt x="636244" y="34569"/>
                </a:lnTo>
                <a:lnTo>
                  <a:pt x="635469" y="30238"/>
                </a:lnTo>
                <a:lnTo>
                  <a:pt x="634568" y="25171"/>
                </a:lnTo>
                <a:lnTo>
                  <a:pt x="601014" y="30238"/>
                </a:lnTo>
                <a:lnTo>
                  <a:pt x="600938" y="28168"/>
                </a:lnTo>
                <a:lnTo>
                  <a:pt x="600443" y="431"/>
                </a:lnTo>
                <a:lnTo>
                  <a:pt x="590194" y="431"/>
                </a:lnTo>
                <a:lnTo>
                  <a:pt x="591108" y="30238"/>
                </a:lnTo>
                <a:lnTo>
                  <a:pt x="591185" y="31826"/>
                </a:lnTo>
                <a:lnTo>
                  <a:pt x="569137" y="35153"/>
                </a:lnTo>
                <a:lnTo>
                  <a:pt x="569226" y="35623"/>
                </a:lnTo>
                <a:lnTo>
                  <a:pt x="569328" y="36169"/>
                </a:lnTo>
                <a:lnTo>
                  <a:pt x="569353" y="36309"/>
                </a:lnTo>
                <a:lnTo>
                  <a:pt x="570966" y="44843"/>
                </a:lnTo>
                <a:lnTo>
                  <a:pt x="591743" y="41516"/>
                </a:lnTo>
                <a:lnTo>
                  <a:pt x="592201" y="48602"/>
                </a:lnTo>
                <a:lnTo>
                  <a:pt x="592302" y="49758"/>
                </a:lnTo>
                <a:lnTo>
                  <a:pt x="592353" y="50342"/>
                </a:lnTo>
                <a:lnTo>
                  <a:pt x="592721" y="54686"/>
                </a:lnTo>
                <a:lnTo>
                  <a:pt x="593432" y="60909"/>
                </a:lnTo>
                <a:lnTo>
                  <a:pt x="566191" y="66116"/>
                </a:lnTo>
                <a:lnTo>
                  <a:pt x="568020" y="75806"/>
                </a:lnTo>
                <a:lnTo>
                  <a:pt x="594690" y="70446"/>
                </a:lnTo>
                <a:lnTo>
                  <a:pt x="594804" y="71170"/>
                </a:lnTo>
                <a:lnTo>
                  <a:pt x="596125" y="79209"/>
                </a:lnTo>
                <a:lnTo>
                  <a:pt x="597712" y="87452"/>
                </a:lnTo>
                <a:lnTo>
                  <a:pt x="599478" y="95046"/>
                </a:lnTo>
                <a:lnTo>
                  <a:pt x="601573" y="102285"/>
                </a:lnTo>
                <a:lnTo>
                  <a:pt x="592416" y="108051"/>
                </a:lnTo>
                <a:lnTo>
                  <a:pt x="582726" y="113182"/>
                </a:lnTo>
                <a:lnTo>
                  <a:pt x="572554" y="117640"/>
                </a:lnTo>
                <a:lnTo>
                  <a:pt x="561975" y="121373"/>
                </a:lnTo>
                <a:lnTo>
                  <a:pt x="564362" y="123837"/>
                </a:lnTo>
                <a:lnTo>
                  <a:pt x="567029" y="127457"/>
                </a:lnTo>
                <a:lnTo>
                  <a:pt x="568439" y="130200"/>
                </a:lnTo>
                <a:lnTo>
                  <a:pt x="578116" y="126415"/>
                </a:lnTo>
                <a:lnTo>
                  <a:pt x="587629" y="121958"/>
                </a:lnTo>
                <a:lnTo>
                  <a:pt x="596506" y="117106"/>
                </a:lnTo>
                <a:lnTo>
                  <a:pt x="605078" y="111683"/>
                </a:lnTo>
                <a:lnTo>
                  <a:pt x="609727" y="120408"/>
                </a:lnTo>
                <a:lnTo>
                  <a:pt x="615086" y="126911"/>
                </a:lnTo>
                <a:lnTo>
                  <a:pt x="621233" y="130975"/>
                </a:lnTo>
                <a:lnTo>
                  <a:pt x="628243" y="132372"/>
                </a:lnTo>
                <a:lnTo>
                  <a:pt x="634301" y="131381"/>
                </a:lnTo>
                <a:lnTo>
                  <a:pt x="638441" y="127965"/>
                </a:lnTo>
                <a:lnTo>
                  <a:pt x="640943" y="121958"/>
                </a:lnTo>
                <a:lnTo>
                  <a:pt x="641134" y="121513"/>
                </a:lnTo>
                <a:lnTo>
                  <a:pt x="641159" y="121373"/>
                </a:lnTo>
                <a:lnTo>
                  <a:pt x="642848" y="1113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72029" y="4977516"/>
            <a:ext cx="125095" cy="122555"/>
          </a:xfrm>
          <a:custGeom>
            <a:avLst/>
            <a:gdLst/>
            <a:ahLst/>
            <a:cxnLst/>
            <a:rect l="l" t="t" r="r" b="b"/>
            <a:pathLst>
              <a:path w="125094" h="122554">
                <a:moveTo>
                  <a:pt x="125095" y="112153"/>
                </a:moveTo>
                <a:lnTo>
                  <a:pt x="63322" y="112153"/>
                </a:lnTo>
                <a:lnTo>
                  <a:pt x="63322" y="54152"/>
                </a:lnTo>
                <a:lnTo>
                  <a:pt x="115544" y="54152"/>
                </a:lnTo>
                <a:lnTo>
                  <a:pt x="115544" y="43827"/>
                </a:lnTo>
                <a:lnTo>
                  <a:pt x="63322" y="43827"/>
                </a:lnTo>
                <a:lnTo>
                  <a:pt x="63322" y="0"/>
                </a:lnTo>
                <a:lnTo>
                  <a:pt x="52374" y="0"/>
                </a:lnTo>
                <a:lnTo>
                  <a:pt x="52374" y="43827"/>
                </a:lnTo>
                <a:lnTo>
                  <a:pt x="52374" y="54152"/>
                </a:lnTo>
                <a:lnTo>
                  <a:pt x="52374" y="112153"/>
                </a:lnTo>
                <a:lnTo>
                  <a:pt x="0" y="112153"/>
                </a:lnTo>
                <a:lnTo>
                  <a:pt x="0" y="122466"/>
                </a:lnTo>
                <a:lnTo>
                  <a:pt x="125095" y="122466"/>
                </a:lnTo>
                <a:lnTo>
                  <a:pt x="125095" y="1121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513825" y="4974836"/>
            <a:ext cx="297180" cy="137160"/>
          </a:xfrm>
          <a:custGeom>
            <a:avLst/>
            <a:gdLst/>
            <a:ahLst/>
            <a:cxnLst/>
            <a:rect l="l" t="t" r="r" b="b"/>
            <a:pathLst>
              <a:path w="297180" h="137160">
                <a:moveTo>
                  <a:pt x="58966" y="0"/>
                </a:moveTo>
                <a:lnTo>
                  <a:pt x="48298" y="0"/>
                </a:lnTo>
                <a:lnTo>
                  <a:pt x="48298" y="19100"/>
                </a:lnTo>
                <a:lnTo>
                  <a:pt x="58966" y="19100"/>
                </a:lnTo>
                <a:lnTo>
                  <a:pt x="58966" y="0"/>
                </a:lnTo>
                <a:close/>
              </a:path>
              <a:path w="297180" h="137160">
                <a:moveTo>
                  <a:pt x="108800" y="19443"/>
                </a:moveTo>
                <a:lnTo>
                  <a:pt x="0" y="19443"/>
                </a:lnTo>
                <a:lnTo>
                  <a:pt x="0" y="29756"/>
                </a:lnTo>
                <a:lnTo>
                  <a:pt x="0" y="50380"/>
                </a:lnTo>
                <a:lnTo>
                  <a:pt x="0" y="60693"/>
                </a:lnTo>
                <a:lnTo>
                  <a:pt x="0" y="82613"/>
                </a:lnTo>
                <a:lnTo>
                  <a:pt x="0" y="92925"/>
                </a:lnTo>
                <a:lnTo>
                  <a:pt x="0" y="100660"/>
                </a:lnTo>
                <a:lnTo>
                  <a:pt x="10248" y="100660"/>
                </a:lnTo>
                <a:lnTo>
                  <a:pt x="10248" y="92925"/>
                </a:lnTo>
                <a:lnTo>
                  <a:pt x="48298" y="92925"/>
                </a:lnTo>
                <a:lnTo>
                  <a:pt x="48298" y="131953"/>
                </a:lnTo>
                <a:lnTo>
                  <a:pt x="58966" y="131953"/>
                </a:lnTo>
                <a:lnTo>
                  <a:pt x="58966" y="92925"/>
                </a:lnTo>
                <a:lnTo>
                  <a:pt x="98272" y="92925"/>
                </a:lnTo>
                <a:lnTo>
                  <a:pt x="98272" y="100114"/>
                </a:lnTo>
                <a:lnTo>
                  <a:pt x="108800" y="100114"/>
                </a:lnTo>
                <a:lnTo>
                  <a:pt x="108800" y="92925"/>
                </a:lnTo>
                <a:lnTo>
                  <a:pt x="108800" y="92595"/>
                </a:lnTo>
                <a:lnTo>
                  <a:pt x="108800" y="82613"/>
                </a:lnTo>
                <a:lnTo>
                  <a:pt x="10248" y="82613"/>
                </a:lnTo>
                <a:lnTo>
                  <a:pt x="10248" y="60693"/>
                </a:lnTo>
                <a:lnTo>
                  <a:pt x="48298" y="60693"/>
                </a:lnTo>
                <a:lnTo>
                  <a:pt x="48298" y="82181"/>
                </a:lnTo>
                <a:lnTo>
                  <a:pt x="58966" y="82181"/>
                </a:lnTo>
                <a:lnTo>
                  <a:pt x="58966" y="60693"/>
                </a:lnTo>
                <a:lnTo>
                  <a:pt x="98272" y="60693"/>
                </a:lnTo>
                <a:lnTo>
                  <a:pt x="98272" y="82181"/>
                </a:lnTo>
                <a:lnTo>
                  <a:pt x="108800" y="82181"/>
                </a:lnTo>
                <a:lnTo>
                  <a:pt x="108800" y="60693"/>
                </a:lnTo>
                <a:lnTo>
                  <a:pt x="108800" y="60337"/>
                </a:lnTo>
                <a:lnTo>
                  <a:pt x="108800" y="50380"/>
                </a:lnTo>
                <a:lnTo>
                  <a:pt x="10248" y="50380"/>
                </a:lnTo>
                <a:lnTo>
                  <a:pt x="10248" y="29756"/>
                </a:lnTo>
                <a:lnTo>
                  <a:pt x="48298" y="29756"/>
                </a:lnTo>
                <a:lnTo>
                  <a:pt x="48298" y="50355"/>
                </a:lnTo>
                <a:lnTo>
                  <a:pt x="58966" y="50355"/>
                </a:lnTo>
                <a:lnTo>
                  <a:pt x="58966" y="29756"/>
                </a:lnTo>
                <a:lnTo>
                  <a:pt x="98272" y="29756"/>
                </a:lnTo>
                <a:lnTo>
                  <a:pt x="98272" y="50355"/>
                </a:lnTo>
                <a:lnTo>
                  <a:pt x="108800" y="50355"/>
                </a:lnTo>
                <a:lnTo>
                  <a:pt x="108800" y="29756"/>
                </a:lnTo>
                <a:lnTo>
                  <a:pt x="108800" y="29375"/>
                </a:lnTo>
                <a:lnTo>
                  <a:pt x="108800" y="19443"/>
                </a:lnTo>
                <a:close/>
              </a:path>
              <a:path w="297180" h="137160">
                <a:moveTo>
                  <a:pt x="160604" y="24599"/>
                </a:moveTo>
                <a:lnTo>
                  <a:pt x="156489" y="19748"/>
                </a:lnTo>
                <a:lnTo>
                  <a:pt x="151117" y="14249"/>
                </a:lnTo>
                <a:lnTo>
                  <a:pt x="145186" y="8648"/>
                </a:lnTo>
                <a:lnTo>
                  <a:pt x="139407" y="3479"/>
                </a:lnTo>
                <a:lnTo>
                  <a:pt x="132676" y="9842"/>
                </a:lnTo>
                <a:lnTo>
                  <a:pt x="138404" y="15341"/>
                </a:lnTo>
                <a:lnTo>
                  <a:pt x="144221" y="21247"/>
                </a:lnTo>
                <a:lnTo>
                  <a:pt x="149453" y="27038"/>
                </a:lnTo>
                <a:lnTo>
                  <a:pt x="153454" y="32118"/>
                </a:lnTo>
                <a:lnTo>
                  <a:pt x="160604" y="24599"/>
                </a:lnTo>
                <a:close/>
              </a:path>
              <a:path w="297180" h="137160">
                <a:moveTo>
                  <a:pt x="172542" y="104889"/>
                </a:moveTo>
                <a:lnTo>
                  <a:pt x="171424" y="102870"/>
                </a:lnTo>
                <a:lnTo>
                  <a:pt x="169595" y="98818"/>
                </a:lnTo>
                <a:lnTo>
                  <a:pt x="168897" y="95923"/>
                </a:lnTo>
                <a:lnTo>
                  <a:pt x="154571" y="106921"/>
                </a:lnTo>
                <a:lnTo>
                  <a:pt x="154571" y="45288"/>
                </a:lnTo>
                <a:lnTo>
                  <a:pt x="123545" y="45288"/>
                </a:lnTo>
                <a:lnTo>
                  <a:pt x="123545" y="55562"/>
                </a:lnTo>
                <a:lnTo>
                  <a:pt x="144462" y="55562"/>
                </a:lnTo>
                <a:lnTo>
                  <a:pt x="144462" y="114439"/>
                </a:lnTo>
                <a:lnTo>
                  <a:pt x="140538" y="118783"/>
                </a:lnTo>
                <a:lnTo>
                  <a:pt x="137871" y="120370"/>
                </a:lnTo>
                <a:lnTo>
                  <a:pt x="139687" y="122542"/>
                </a:lnTo>
                <a:lnTo>
                  <a:pt x="142354" y="127025"/>
                </a:lnTo>
                <a:lnTo>
                  <a:pt x="143344" y="129489"/>
                </a:lnTo>
                <a:lnTo>
                  <a:pt x="145592" y="127025"/>
                </a:lnTo>
                <a:lnTo>
                  <a:pt x="149936" y="123164"/>
                </a:lnTo>
                <a:lnTo>
                  <a:pt x="158381" y="116217"/>
                </a:lnTo>
                <a:lnTo>
                  <a:pt x="170014" y="106921"/>
                </a:lnTo>
                <a:lnTo>
                  <a:pt x="172542" y="104889"/>
                </a:lnTo>
                <a:close/>
              </a:path>
              <a:path w="297180" h="137160">
                <a:moveTo>
                  <a:pt x="240347" y="63220"/>
                </a:moveTo>
                <a:lnTo>
                  <a:pt x="230378" y="63220"/>
                </a:lnTo>
                <a:lnTo>
                  <a:pt x="230378" y="71615"/>
                </a:lnTo>
                <a:lnTo>
                  <a:pt x="230378" y="82753"/>
                </a:lnTo>
                <a:lnTo>
                  <a:pt x="230378" y="90284"/>
                </a:lnTo>
                <a:lnTo>
                  <a:pt x="230378" y="101993"/>
                </a:lnTo>
                <a:lnTo>
                  <a:pt x="186575" y="101993"/>
                </a:lnTo>
                <a:lnTo>
                  <a:pt x="186575" y="90284"/>
                </a:lnTo>
                <a:lnTo>
                  <a:pt x="230378" y="90284"/>
                </a:lnTo>
                <a:lnTo>
                  <a:pt x="230378" y="82753"/>
                </a:lnTo>
                <a:lnTo>
                  <a:pt x="186575" y="82753"/>
                </a:lnTo>
                <a:lnTo>
                  <a:pt x="186575" y="71615"/>
                </a:lnTo>
                <a:lnTo>
                  <a:pt x="230378" y="71615"/>
                </a:lnTo>
                <a:lnTo>
                  <a:pt x="230378" y="63220"/>
                </a:lnTo>
                <a:lnTo>
                  <a:pt x="176758" y="63220"/>
                </a:lnTo>
                <a:lnTo>
                  <a:pt x="176758" y="132092"/>
                </a:lnTo>
                <a:lnTo>
                  <a:pt x="186575" y="132092"/>
                </a:lnTo>
                <a:lnTo>
                  <a:pt x="186575" y="109816"/>
                </a:lnTo>
                <a:lnTo>
                  <a:pt x="230378" y="109816"/>
                </a:lnTo>
                <a:lnTo>
                  <a:pt x="230378" y="121818"/>
                </a:lnTo>
                <a:lnTo>
                  <a:pt x="229819" y="122402"/>
                </a:lnTo>
                <a:lnTo>
                  <a:pt x="227711" y="122402"/>
                </a:lnTo>
                <a:lnTo>
                  <a:pt x="226034" y="122542"/>
                </a:lnTo>
                <a:lnTo>
                  <a:pt x="219290" y="122542"/>
                </a:lnTo>
                <a:lnTo>
                  <a:pt x="212128" y="122250"/>
                </a:lnTo>
                <a:lnTo>
                  <a:pt x="212204" y="122402"/>
                </a:lnTo>
                <a:lnTo>
                  <a:pt x="212267" y="122542"/>
                </a:lnTo>
                <a:lnTo>
                  <a:pt x="213398" y="125006"/>
                </a:lnTo>
                <a:lnTo>
                  <a:pt x="214795" y="128905"/>
                </a:lnTo>
                <a:lnTo>
                  <a:pt x="214896" y="129489"/>
                </a:lnTo>
                <a:lnTo>
                  <a:pt x="214960" y="129921"/>
                </a:lnTo>
                <a:lnTo>
                  <a:pt x="215226" y="131508"/>
                </a:lnTo>
                <a:lnTo>
                  <a:pt x="225183" y="131660"/>
                </a:lnTo>
                <a:lnTo>
                  <a:pt x="231368" y="131508"/>
                </a:lnTo>
                <a:lnTo>
                  <a:pt x="235432" y="129921"/>
                </a:lnTo>
                <a:lnTo>
                  <a:pt x="239229" y="128333"/>
                </a:lnTo>
                <a:lnTo>
                  <a:pt x="240347" y="125577"/>
                </a:lnTo>
                <a:lnTo>
                  <a:pt x="240347" y="122542"/>
                </a:lnTo>
                <a:lnTo>
                  <a:pt x="240347" y="109816"/>
                </a:lnTo>
                <a:lnTo>
                  <a:pt x="240347" y="101993"/>
                </a:lnTo>
                <a:lnTo>
                  <a:pt x="240347" y="90284"/>
                </a:lnTo>
                <a:lnTo>
                  <a:pt x="240347" y="82753"/>
                </a:lnTo>
                <a:lnTo>
                  <a:pt x="240347" y="71615"/>
                </a:lnTo>
                <a:lnTo>
                  <a:pt x="240347" y="63220"/>
                </a:lnTo>
                <a:close/>
              </a:path>
              <a:path w="297180" h="137160">
                <a:moveTo>
                  <a:pt x="251307" y="46736"/>
                </a:moveTo>
                <a:lnTo>
                  <a:pt x="213537" y="46736"/>
                </a:lnTo>
                <a:lnTo>
                  <a:pt x="213537" y="36601"/>
                </a:lnTo>
                <a:lnTo>
                  <a:pt x="243014" y="36601"/>
                </a:lnTo>
                <a:lnTo>
                  <a:pt x="243014" y="28790"/>
                </a:lnTo>
                <a:lnTo>
                  <a:pt x="213537" y="28790"/>
                </a:lnTo>
                <a:lnTo>
                  <a:pt x="213537" y="19672"/>
                </a:lnTo>
                <a:lnTo>
                  <a:pt x="247230" y="19672"/>
                </a:lnTo>
                <a:lnTo>
                  <a:pt x="247230" y="11430"/>
                </a:lnTo>
                <a:lnTo>
                  <a:pt x="213537" y="11430"/>
                </a:lnTo>
                <a:lnTo>
                  <a:pt x="213537" y="152"/>
                </a:lnTo>
                <a:lnTo>
                  <a:pt x="203288" y="152"/>
                </a:lnTo>
                <a:lnTo>
                  <a:pt x="203288" y="11430"/>
                </a:lnTo>
                <a:lnTo>
                  <a:pt x="170992" y="11430"/>
                </a:lnTo>
                <a:lnTo>
                  <a:pt x="170992" y="19672"/>
                </a:lnTo>
                <a:lnTo>
                  <a:pt x="203288" y="19672"/>
                </a:lnTo>
                <a:lnTo>
                  <a:pt x="203288" y="28790"/>
                </a:lnTo>
                <a:lnTo>
                  <a:pt x="174371" y="28790"/>
                </a:lnTo>
                <a:lnTo>
                  <a:pt x="174371" y="36601"/>
                </a:lnTo>
                <a:lnTo>
                  <a:pt x="203288" y="36601"/>
                </a:lnTo>
                <a:lnTo>
                  <a:pt x="203288" y="46736"/>
                </a:lnTo>
                <a:lnTo>
                  <a:pt x="166789" y="46736"/>
                </a:lnTo>
                <a:lnTo>
                  <a:pt x="166789" y="54978"/>
                </a:lnTo>
                <a:lnTo>
                  <a:pt x="251307" y="54978"/>
                </a:lnTo>
                <a:lnTo>
                  <a:pt x="251307" y="46736"/>
                </a:lnTo>
                <a:close/>
              </a:path>
              <a:path w="297180" h="137160">
                <a:moveTo>
                  <a:pt x="296926" y="93611"/>
                </a:moveTo>
                <a:lnTo>
                  <a:pt x="292722" y="87096"/>
                </a:lnTo>
                <a:lnTo>
                  <a:pt x="279234" y="87096"/>
                </a:lnTo>
                <a:lnTo>
                  <a:pt x="274320" y="90716"/>
                </a:lnTo>
                <a:lnTo>
                  <a:pt x="274320" y="104317"/>
                </a:lnTo>
                <a:lnTo>
                  <a:pt x="279095" y="107784"/>
                </a:lnTo>
                <a:lnTo>
                  <a:pt x="286397" y="107784"/>
                </a:lnTo>
                <a:lnTo>
                  <a:pt x="287235" y="107645"/>
                </a:lnTo>
                <a:lnTo>
                  <a:pt x="285699" y="114465"/>
                </a:lnTo>
                <a:lnTo>
                  <a:pt x="282181" y="120230"/>
                </a:lnTo>
                <a:lnTo>
                  <a:pt x="276783" y="125018"/>
                </a:lnTo>
                <a:lnTo>
                  <a:pt x="269557" y="128905"/>
                </a:lnTo>
                <a:lnTo>
                  <a:pt x="272643" y="136575"/>
                </a:lnTo>
                <a:lnTo>
                  <a:pt x="282651" y="131381"/>
                </a:lnTo>
                <a:lnTo>
                  <a:pt x="290309" y="124002"/>
                </a:lnTo>
                <a:lnTo>
                  <a:pt x="295211" y="114706"/>
                </a:lnTo>
                <a:lnTo>
                  <a:pt x="296926" y="103733"/>
                </a:lnTo>
                <a:lnTo>
                  <a:pt x="296926" y="936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2905664" y="4974543"/>
            <a:ext cx="992505" cy="133985"/>
            <a:chOff x="2905664" y="4974543"/>
            <a:chExt cx="992505" cy="13398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05664" y="4974543"/>
              <a:ext cx="257897" cy="1335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0839" y="4992215"/>
              <a:ext cx="292444" cy="1051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28369" y="4974543"/>
              <a:ext cx="126211" cy="1325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91014" y="4993614"/>
              <a:ext cx="64184" cy="1037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88036" y="4982500"/>
              <a:ext cx="110066" cy="124711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951032" y="4992215"/>
            <a:ext cx="119118" cy="105110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4122686" y="4985250"/>
            <a:ext cx="91440" cy="120014"/>
          </a:xfrm>
          <a:custGeom>
            <a:avLst/>
            <a:gdLst/>
            <a:ahLst/>
            <a:cxnLst/>
            <a:rect l="l" t="t" r="r" b="b"/>
            <a:pathLst>
              <a:path w="91439" h="120014">
                <a:moveTo>
                  <a:pt x="91109" y="59753"/>
                </a:moveTo>
                <a:lnTo>
                  <a:pt x="80162" y="59753"/>
                </a:lnTo>
                <a:lnTo>
                  <a:pt x="80162" y="100126"/>
                </a:lnTo>
                <a:lnTo>
                  <a:pt x="91109" y="100126"/>
                </a:lnTo>
                <a:lnTo>
                  <a:pt x="91109" y="59753"/>
                </a:lnTo>
                <a:close/>
              </a:path>
              <a:path w="91439" h="120014">
                <a:moveTo>
                  <a:pt x="91109" y="0"/>
                </a:moveTo>
                <a:lnTo>
                  <a:pt x="80162" y="0"/>
                </a:lnTo>
                <a:lnTo>
                  <a:pt x="80162" y="10312"/>
                </a:lnTo>
                <a:lnTo>
                  <a:pt x="80162" y="48996"/>
                </a:lnTo>
                <a:lnTo>
                  <a:pt x="10528" y="48996"/>
                </a:lnTo>
                <a:lnTo>
                  <a:pt x="10528" y="10312"/>
                </a:lnTo>
                <a:lnTo>
                  <a:pt x="80162" y="10312"/>
                </a:lnTo>
                <a:lnTo>
                  <a:pt x="80162" y="0"/>
                </a:lnTo>
                <a:lnTo>
                  <a:pt x="0" y="0"/>
                </a:lnTo>
                <a:lnTo>
                  <a:pt x="0" y="10312"/>
                </a:lnTo>
                <a:lnTo>
                  <a:pt x="0" y="48996"/>
                </a:lnTo>
                <a:lnTo>
                  <a:pt x="0" y="59309"/>
                </a:lnTo>
                <a:lnTo>
                  <a:pt x="0" y="100558"/>
                </a:lnTo>
                <a:lnTo>
                  <a:pt x="0" y="110871"/>
                </a:lnTo>
                <a:lnTo>
                  <a:pt x="0" y="119888"/>
                </a:lnTo>
                <a:lnTo>
                  <a:pt x="10528" y="119888"/>
                </a:lnTo>
                <a:lnTo>
                  <a:pt x="10528" y="110871"/>
                </a:lnTo>
                <a:lnTo>
                  <a:pt x="80162" y="110871"/>
                </a:lnTo>
                <a:lnTo>
                  <a:pt x="80162" y="119507"/>
                </a:lnTo>
                <a:lnTo>
                  <a:pt x="91109" y="119507"/>
                </a:lnTo>
                <a:lnTo>
                  <a:pt x="91109" y="110871"/>
                </a:lnTo>
                <a:lnTo>
                  <a:pt x="91109" y="110680"/>
                </a:lnTo>
                <a:lnTo>
                  <a:pt x="91109" y="100558"/>
                </a:lnTo>
                <a:lnTo>
                  <a:pt x="10528" y="100558"/>
                </a:lnTo>
                <a:lnTo>
                  <a:pt x="10528" y="59309"/>
                </a:lnTo>
                <a:lnTo>
                  <a:pt x="91109" y="59309"/>
                </a:lnTo>
                <a:lnTo>
                  <a:pt x="91109" y="49199"/>
                </a:lnTo>
                <a:lnTo>
                  <a:pt x="91109" y="48996"/>
                </a:lnTo>
                <a:lnTo>
                  <a:pt x="91109" y="10312"/>
                </a:lnTo>
                <a:lnTo>
                  <a:pt x="91109" y="10134"/>
                </a:lnTo>
                <a:lnTo>
                  <a:pt x="911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328363" y="4972093"/>
            <a:ext cx="882650" cy="139700"/>
          </a:xfrm>
          <a:custGeom>
            <a:avLst/>
            <a:gdLst/>
            <a:ahLst/>
            <a:cxnLst/>
            <a:rect l="l" t="t" r="r" b="b"/>
            <a:pathLst>
              <a:path w="882650" h="139700">
                <a:moveTo>
                  <a:pt x="36360" y="4483"/>
                </a:moveTo>
                <a:lnTo>
                  <a:pt x="7645" y="30467"/>
                </a:lnTo>
                <a:lnTo>
                  <a:pt x="0" y="68859"/>
                </a:lnTo>
                <a:lnTo>
                  <a:pt x="1993" y="89039"/>
                </a:lnTo>
                <a:lnTo>
                  <a:pt x="7645" y="107251"/>
                </a:lnTo>
                <a:lnTo>
                  <a:pt x="16459" y="123494"/>
                </a:lnTo>
                <a:lnTo>
                  <a:pt x="27940" y="137731"/>
                </a:lnTo>
                <a:lnTo>
                  <a:pt x="36360" y="133248"/>
                </a:lnTo>
                <a:lnTo>
                  <a:pt x="25463" y="119545"/>
                </a:lnTo>
                <a:lnTo>
                  <a:pt x="17246" y="104254"/>
                </a:lnTo>
                <a:lnTo>
                  <a:pt x="12052" y="87363"/>
                </a:lnTo>
                <a:lnTo>
                  <a:pt x="10248" y="68859"/>
                </a:lnTo>
                <a:lnTo>
                  <a:pt x="12052" y="50355"/>
                </a:lnTo>
                <a:lnTo>
                  <a:pt x="17246" y="33477"/>
                </a:lnTo>
                <a:lnTo>
                  <a:pt x="25463" y="18186"/>
                </a:lnTo>
                <a:lnTo>
                  <a:pt x="36360" y="4483"/>
                </a:lnTo>
                <a:close/>
              </a:path>
              <a:path w="882650" h="139700">
                <a:moveTo>
                  <a:pt x="98691" y="98958"/>
                </a:moveTo>
                <a:lnTo>
                  <a:pt x="75946" y="98958"/>
                </a:lnTo>
                <a:lnTo>
                  <a:pt x="75946" y="86372"/>
                </a:lnTo>
                <a:lnTo>
                  <a:pt x="95046" y="86372"/>
                </a:lnTo>
                <a:lnTo>
                  <a:pt x="95046" y="77838"/>
                </a:lnTo>
                <a:lnTo>
                  <a:pt x="95046" y="66979"/>
                </a:lnTo>
                <a:lnTo>
                  <a:pt x="95046" y="58737"/>
                </a:lnTo>
                <a:lnTo>
                  <a:pt x="95046" y="48323"/>
                </a:lnTo>
                <a:lnTo>
                  <a:pt x="95046" y="39636"/>
                </a:lnTo>
                <a:lnTo>
                  <a:pt x="85496" y="39636"/>
                </a:lnTo>
                <a:lnTo>
                  <a:pt x="85496" y="48323"/>
                </a:lnTo>
                <a:lnTo>
                  <a:pt x="85496" y="58737"/>
                </a:lnTo>
                <a:lnTo>
                  <a:pt x="85496" y="66979"/>
                </a:lnTo>
                <a:lnTo>
                  <a:pt x="85496" y="77838"/>
                </a:lnTo>
                <a:lnTo>
                  <a:pt x="56299" y="77838"/>
                </a:lnTo>
                <a:lnTo>
                  <a:pt x="56299" y="66979"/>
                </a:lnTo>
                <a:lnTo>
                  <a:pt x="85496" y="66979"/>
                </a:lnTo>
                <a:lnTo>
                  <a:pt x="85496" y="58737"/>
                </a:lnTo>
                <a:lnTo>
                  <a:pt x="56299" y="58737"/>
                </a:lnTo>
                <a:lnTo>
                  <a:pt x="56299" y="48323"/>
                </a:lnTo>
                <a:lnTo>
                  <a:pt x="85496" y="48323"/>
                </a:lnTo>
                <a:lnTo>
                  <a:pt x="85496" y="39636"/>
                </a:lnTo>
                <a:lnTo>
                  <a:pt x="75946" y="39636"/>
                </a:lnTo>
                <a:lnTo>
                  <a:pt x="75946" y="27635"/>
                </a:lnTo>
                <a:lnTo>
                  <a:pt x="97853" y="27635"/>
                </a:lnTo>
                <a:lnTo>
                  <a:pt x="97853" y="17932"/>
                </a:lnTo>
                <a:lnTo>
                  <a:pt x="75946" y="17932"/>
                </a:lnTo>
                <a:lnTo>
                  <a:pt x="75946" y="2603"/>
                </a:lnTo>
                <a:lnTo>
                  <a:pt x="65836" y="2603"/>
                </a:lnTo>
                <a:lnTo>
                  <a:pt x="65836" y="17932"/>
                </a:lnTo>
                <a:lnTo>
                  <a:pt x="43230" y="17932"/>
                </a:lnTo>
                <a:lnTo>
                  <a:pt x="43230" y="27635"/>
                </a:lnTo>
                <a:lnTo>
                  <a:pt x="65836" y="27635"/>
                </a:lnTo>
                <a:lnTo>
                  <a:pt x="65836" y="39636"/>
                </a:lnTo>
                <a:lnTo>
                  <a:pt x="47028" y="39636"/>
                </a:lnTo>
                <a:lnTo>
                  <a:pt x="47028" y="86372"/>
                </a:lnTo>
                <a:lnTo>
                  <a:pt x="65836" y="86372"/>
                </a:lnTo>
                <a:lnTo>
                  <a:pt x="65836" y="98958"/>
                </a:lnTo>
                <a:lnTo>
                  <a:pt x="41833" y="98958"/>
                </a:lnTo>
                <a:lnTo>
                  <a:pt x="41833" y="108788"/>
                </a:lnTo>
                <a:lnTo>
                  <a:pt x="65836" y="108788"/>
                </a:lnTo>
                <a:lnTo>
                  <a:pt x="65836" y="135559"/>
                </a:lnTo>
                <a:lnTo>
                  <a:pt x="75946" y="135559"/>
                </a:lnTo>
                <a:lnTo>
                  <a:pt x="75946" y="108788"/>
                </a:lnTo>
                <a:lnTo>
                  <a:pt x="98691" y="108788"/>
                </a:lnTo>
                <a:lnTo>
                  <a:pt x="98691" y="98958"/>
                </a:lnTo>
                <a:close/>
              </a:path>
              <a:path w="882650" h="139700">
                <a:moveTo>
                  <a:pt x="170154" y="74942"/>
                </a:moveTo>
                <a:lnTo>
                  <a:pt x="137160" y="74942"/>
                </a:lnTo>
                <a:lnTo>
                  <a:pt x="137160" y="58585"/>
                </a:lnTo>
                <a:lnTo>
                  <a:pt x="162001" y="58585"/>
                </a:lnTo>
                <a:lnTo>
                  <a:pt x="162001" y="48602"/>
                </a:lnTo>
                <a:lnTo>
                  <a:pt x="137160" y="48602"/>
                </a:lnTo>
                <a:lnTo>
                  <a:pt x="137160" y="32410"/>
                </a:lnTo>
                <a:lnTo>
                  <a:pt x="167347" y="32410"/>
                </a:lnTo>
                <a:lnTo>
                  <a:pt x="167347" y="22275"/>
                </a:lnTo>
                <a:lnTo>
                  <a:pt x="137160" y="22275"/>
                </a:lnTo>
                <a:lnTo>
                  <a:pt x="137160" y="2743"/>
                </a:lnTo>
                <a:lnTo>
                  <a:pt x="126911" y="2743"/>
                </a:lnTo>
                <a:lnTo>
                  <a:pt x="126911" y="22275"/>
                </a:lnTo>
                <a:lnTo>
                  <a:pt x="101358" y="22275"/>
                </a:lnTo>
                <a:lnTo>
                  <a:pt x="101358" y="32410"/>
                </a:lnTo>
                <a:lnTo>
                  <a:pt x="126911" y="32410"/>
                </a:lnTo>
                <a:lnTo>
                  <a:pt x="126911" y="48602"/>
                </a:lnTo>
                <a:lnTo>
                  <a:pt x="104305" y="48602"/>
                </a:lnTo>
                <a:lnTo>
                  <a:pt x="104305" y="58585"/>
                </a:lnTo>
                <a:lnTo>
                  <a:pt x="126911" y="58585"/>
                </a:lnTo>
                <a:lnTo>
                  <a:pt x="126911" y="74942"/>
                </a:lnTo>
                <a:lnTo>
                  <a:pt x="100660" y="74942"/>
                </a:lnTo>
                <a:lnTo>
                  <a:pt x="100660" y="85064"/>
                </a:lnTo>
                <a:lnTo>
                  <a:pt x="126911" y="85064"/>
                </a:lnTo>
                <a:lnTo>
                  <a:pt x="126911" y="134696"/>
                </a:lnTo>
                <a:lnTo>
                  <a:pt x="137160" y="134696"/>
                </a:lnTo>
                <a:lnTo>
                  <a:pt x="137160" y="85064"/>
                </a:lnTo>
                <a:lnTo>
                  <a:pt x="160185" y="85064"/>
                </a:lnTo>
                <a:lnTo>
                  <a:pt x="141795" y="112699"/>
                </a:lnTo>
                <a:lnTo>
                  <a:pt x="143192" y="115163"/>
                </a:lnTo>
                <a:lnTo>
                  <a:pt x="144183" y="119062"/>
                </a:lnTo>
                <a:lnTo>
                  <a:pt x="144297" y="121526"/>
                </a:lnTo>
                <a:lnTo>
                  <a:pt x="144322" y="121958"/>
                </a:lnTo>
                <a:lnTo>
                  <a:pt x="149085" y="122250"/>
                </a:lnTo>
                <a:lnTo>
                  <a:pt x="153720" y="122110"/>
                </a:lnTo>
                <a:lnTo>
                  <a:pt x="156387" y="121818"/>
                </a:lnTo>
                <a:lnTo>
                  <a:pt x="159473" y="121526"/>
                </a:lnTo>
                <a:lnTo>
                  <a:pt x="165912" y="112699"/>
                </a:lnTo>
                <a:lnTo>
                  <a:pt x="167182" y="107061"/>
                </a:lnTo>
                <a:lnTo>
                  <a:pt x="168579" y="95631"/>
                </a:lnTo>
                <a:lnTo>
                  <a:pt x="169875" y="79286"/>
                </a:lnTo>
                <a:lnTo>
                  <a:pt x="170014" y="77978"/>
                </a:lnTo>
                <a:lnTo>
                  <a:pt x="170154" y="74942"/>
                </a:lnTo>
                <a:close/>
              </a:path>
              <a:path w="882650" h="139700">
                <a:moveTo>
                  <a:pt x="273202" y="89408"/>
                </a:moveTo>
                <a:lnTo>
                  <a:pt x="273100" y="89268"/>
                </a:lnTo>
                <a:lnTo>
                  <a:pt x="270383" y="84924"/>
                </a:lnTo>
                <a:lnTo>
                  <a:pt x="264210" y="78270"/>
                </a:lnTo>
                <a:lnTo>
                  <a:pt x="259016" y="73634"/>
                </a:lnTo>
                <a:lnTo>
                  <a:pt x="252412" y="77393"/>
                </a:lnTo>
                <a:lnTo>
                  <a:pt x="257327" y="82321"/>
                </a:lnTo>
                <a:lnTo>
                  <a:pt x="263372" y="89268"/>
                </a:lnTo>
                <a:lnTo>
                  <a:pt x="263461" y="89408"/>
                </a:lnTo>
                <a:lnTo>
                  <a:pt x="266039" y="93751"/>
                </a:lnTo>
                <a:lnTo>
                  <a:pt x="273202" y="89408"/>
                </a:lnTo>
                <a:close/>
              </a:path>
              <a:path w="882650" h="139700">
                <a:moveTo>
                  <a:pt x="277964" y="95338"/>
                </a:moveTo>
                <a:lnTo>
                  <a:pt x="243573" y="95338"/>
                </a:lnTo>
                <a:lnTo>
                  <a:pt x="243573" y="71031"/>
                </a:lnTo>
                <a:lnTo>
                  <a:pt x="271653" y="71031"/>
                </a:lnTo>
                <a:lnTo>
                  <a:pt x="271653" y="61772"/>
                </a:lnTo>
                <a:lnTo>
                  <a:pt x="243573" y="61772"/>
                </a:lnTo>
                <a:lnTo>
                  <a:pt x="243573" y="41224"/>
                </a:lnTo>
                <a:lnTo>
                  <a:pt x="275158" y="41224"/>
                </a:lnTo>
                <a:lnTo>
                  <a:pt x="275158" y="31534"/>
                </a:lnTo>
                <a:lnTo>
                  <a:pt x="203428" y="31534"/>
                </a:lnTo>
                <a:lnTo>
                  <a:pt x="203428" y="41224"/>
                </a:lnTo>
                <a:lnTo>
                  <a:pt x="233743" y="41224"/>
                </a:lnTo>
                <a:lnTo>
                  <a:pt x="233743" y="61772"/>
                </a:lnTo>
                <a:lnTo>
                  <a:pt x="207352" y="61772"/>
                </a:lnTo>
                <a:lnTo>
                  <a:pt x="207352" y="71031"/>
                </a:lnTo>
                <a:lnTo>
                  <a:pt x="233743" y="71031"/>
                </a:lnTo>
                <a:lnTo>
                  <a:pt x="233743" y="95338"/>
                </a:lnTo>
                <a:lnTo>
                  <a:pt x="201460" y="95338"/>
                </a:lnTo>
                <a:lnTo>
                  <a:pt x="201460" y="104457"/>
                </a:lnTo>
                <a:lnTo>
                  <a:pt x="277964" y="104457"/>
                </a:lnTo>
                <a:lnTo>
                  <a:pt x="277964" y="95338"/>
                </a:lnTo>
                <a:close/>
              </a:path>
              <a:path w="882650" h="139700">
                <a:moveTo>
                  <a:pt x="296926" y="9398"/>
                </a:moveTo>
                <a:lnTo>
                  <a:pt x="286118" y="9398"/>
                </a:lnTo>
                <a:lnTo>
                  <a:pt x="286118" y="19380"/>
                </a:lnTo>
                <a:lnTo>
                  <a:pt x="286118" y="117767"/>
                </a:lnTo>
                <a:lnTo>
                  <a:pt x="192189" y="117767"/>
                </a:lnTo>
                <a:lnTo>
                  <a:pt x="192189" y="19380"/>
                </a:lnTo>
                <a:lnTo>
                  <a:pt x="286118" y="19380"/>
                </a:lnTo>
                <a:lnTo>
                  <a:pt x="286118" y="9398"/>
                </a:lnTo>
                <a:lnTo>
                  <a:pt x="181800" y="9398"/>
                </a:lnTo>
                <a:lnTo>
                  <a:pt x="181800" y="134975"/>
                </a:lnTo>
                <a:lnTo>
                  <a:pt x="192189" y="134975"/>
                </a:lnTo>
                <a:lnTo>
                  <a:pt x="192189" y="127749"/>
                </a:lnTo>
                <a:lnTo>
                  <a:pt x="286118" y="127749"/>
                </a:lnTo>
                <a:lnTo>
                  <a:pt x="286118" y="134975"/>
                </a:lnTo>
                <a:lnTo>
                  <a:pt x="296926" y="134975"/>
                </a:lnTo>
                <a:lnTo>
                  <a:pt x="296926" y="127749"/>
                </a:lnTo>
                <a:lnTo>
                  <a:pt x="296926" y="117767"/>
                </a:lnTo>
                <a:lnTo>
                  <a:pt x="296926" y="19380"/>
                </a:lnTo>
                <a:lnTo>
                  <a:pt x="296926" y="9398"/>
                </a:lnTo>
                <a:close/>
              </a:path>
              <a:path w="882650" h="139700">
                <a:moveTo>
                  <a:pt x="360375" y="71755"/>
                </a:moveTo>
                <a:lnTo>
                  <a:pt x="356908" y="67056"/>
                </a:lnTo>
                <a:lnTo>
                  <a:pt x="351243" y="59601"/>
                </a:lnTo>
                <a:lnTo>
                  <a:pt x="345909" y="52666"/>
                </a:lnTo>
                <a:lnTo>
                  <a:pt x="341566" y="47155"/>
                </a:lnTo>
                <a:lnTo>
                  <a:pt x="341566" y="43395"/>
                </a:lnTo>
                <a:lnTo>
                  <a:pt x="359676" y="43395"/>
                </a:lnTo>
                <a:lnTo>
                  <a:pt x="359676" y="33274"/>
                </a:lnTo>
                <a:lnTo>
                  <a:pt x="341566" y="33274"/>
                </a:lnTo>
                <a:lnTo>
                  <a:pt x="341566" y="2895"/>
                </a:lnTo>
                <a:lnTo>
                  <a:pt x="331177" y="2895"/>
                </a:lnTo>
                <a:lnTo>
                  <a:pt x="331177" y="33274"/>
                </a:lnTo>
                <a:lnTo>
                  <a:pt x="309981" y="33274"/>
                </a:lnTo>
                <a:lnTo>
                  <a:pt x="309981" y="43395"/>
                </a:lnTo>
                <a:lnTo>
                  <a:pt x="328930" y="43395"/>
                </a:lnTo>
                <a:lnTo>
                  <a:pt x="324764" y="57150"/>
                </a:lnTo>
                <a:lnTo>
                  <a:pt x="319328" y="70726"/>
                </a:lnTo>
                <a:lnTo>
                  <a:pt x="313080" y="82969"/>
                </a:lnTo>
                <a:lnTo>
                  <a:pt x="306463" y="92735"/>
                </a:lnTo>
                <a:lnTo>
                  <a:pt x="308292" y="95338"/>
                </a:lnTo>
                <a:lnTo>
                  <a:pt x="311099" y="99682"/>
                </a:lnTo>
                <a:lnTo>
                  <a:pt x="312369" y="102717"/>
                </a:lnTo>
                <a:lnTo>
                  <a:pt x="317550" y="94856"/>
                </a:lnTo>
                <a:lnTo>
                  <a:pt x="322580" y="85128"/>
                </a:lnTo>
                <a:lnTo>
                  <a:pt x="327152" y="74358"/>
                </a:lnTo>
                <a:lnTo>
                  <a:pt x="327253" y="74066"/>
                </a:lnTo>
                <a:lnTo>
                  <a:pt x="331177" y="63080"/>
                </a:lnTo>
                <a:lnTo>
                  <a:pt x="331177" y="134835"/>
                </a:lnTo>
                <a:lnTo>
                  <a:pt x="341566" y="134835"/>
                </a:lnTo>
                <a:lnTo>
                  <a:pt x="341566" y="63080"/>
                </a:lnTo>
                <a:lnTo>
                  <a:pt x="341566" y="59601"/>
                </a:lnTo>
                <a:lnTo>
                  <a:pt x="346202" y="66687"/>
                </a:lnTo>
                <a:lnTo>
                  <a:pt x="351955" y="75666"/>
                </a:lnTo>
                <a:lnTo>
                  <a:pt x="354203" y="80289"/>
                </a:lnTo>
                <a:lnTo>
                  <a:pt x="360375" y="71755"/>
                </a:lnTo>
                <a:close/>
              </a:path>
              <a:path w="882650" h="139700">
                <a:moveTo>
                  <a:pt x="381012" y="76530"/>
                </a:moveTo>
                <a:lnTo>
                  <a:pt x="371475" y="74358"/>
                </a:lnTo>
                <a:lnTo>
                  <a:pt x="371424" y="74523"/>
                </a:lnTo>
                <a:lnTo>
                  <a:pt x="368249" y="85801"/>
                </a:lnTo>
                <a:lnTo>
                  <a:pt x="364159" y="96761"/>
                </a:lnTo>
                <a:lnTo>
                  <a:pt x="359283" y="106794"/>
                </a:lnTo>
                <a:lnTo>
                  <a:pt x="353783" y="115303"/>
                </a:lnTo>
                <a:lnTo>
                  <a:pt x="356171" y="116459"/>
                </a:lnTo>
                <a:lnTo>
                  <a:pt x="360235" y="119494"/>
                </a:lnTo>
                <a:lnTo>
                  <a:pt x="362064" y="120942"/>
                </a:lnTo>
                <a:lnTo>
                  <a:pt x="367614" y="111709"/>
                </a:lnTo>
                <a:lnTo>
                  <a:pt x="372745" y="100850"/>
                </a:lnTo>
                <a:lnTo>
                  <a:pt x="377278" y="88938"/>
                </a:lnTo>
                <a:lnTo>
                  <a:pt x="381012" y="76530"/>
                </a:lnTo>
                <a:close/>
              </a:path>
              <a:path w="882650" h="139700">
                <a:moveTo>
                  <a:pt x="428612" y="13881"/>
                </a:moveTo>
                <a:lnTo>
                  <a:pt x="367817" y="13881"/>
                </a:lnTo>
                <a:lnTo>
                  <a:pt x="367817" y="24015"/>
                </a:lnTo>
                <a:lnTo>
                  <a:pt x="428612" y="24015"/>
                </a:lnTo>
                <a:lnTo>
                  <a:pt x="428612" y="13881"/>
                </a:lnTo>
                <a:close/>
              </a:path>
              <a:path w="882650" h="139700">
                <a:moveTo>
                  <a:pt x="436054" y="48171"/>
                </a:moveTo>
                <a:lnTo>
                  <a:pt x="361784" y="48171"/>
                </a:lnTo>
                <a:lnTo>
                  <a:pt x="361784" y="58305"/>
                </a:lnTo>
                <a:lnTo>
                  <a:pt x="391680" y="58305"/>
                </a:lnTo>
                <a:lnTo>
                  <a:pt x="391680" y="122974"/>
                </a:lnTo>
                <a:lnTo>
                  <a:pt x="391121" y="123405"/>
                </a:lnTo>
                <a:lnTo>
                  <a:pt x="387197" y="123698"/>
                </a:lnTo>
                <a:lnTo>
                  <a:pt x="380733" y="123698"/>
                </a:lnTo>
                <a:lnTo>
                  <a:pt x="373430" y="123405"/>
                </a:lnTo>
                <a:lnTo>
                  <a:pt x="373545" y="123698"/>
                </a:lnTo>
                <a:lnTo>
                  <a:pt x="374700" y="126593"/>
                </a:lnTo>
                <a:lnTo>
                  <a:pt x="376237" y="131216"/>
                </a:lnTo>
                <a:lnTo>
                  <a:pt x="376669" y="134404"/>
                </a:lnTo>
                <a:lnTo>
                  <a:pt x="386486" y="134404"/>
                </a:lnTo>
                <a:lnTo>
                  <a:pt x="392950" y="134251"/>
                </a:lnTo>
                <a:lnTo>
                  <a:pt x="396875" y="132232"/>
                </a:lnTo>
                <a:lnTo>
                  <a:pt x="400951" y="130492"/>
                </a:lnTo>
                <a:lnTo>
                  <a:pt x="402069" y="127317"/>
                </a:lnTo>
                <a:lnTo>
                  <a:pt x="402069" y="123698"/>
                </a:lnTo>
                <a:lnTo>
                  <a:pt x="402069" y="58305"/>
                </a:lnTo>
                <a:lnTo>
                  <a:pt x="436054" y="58305"/>
                </a:lnTo>
                <a:lnTo>
                  <a:pt x="436054" y="48171"/>
                </a:lnTo>
                <a:close/>
              </a:path>
              <a:path w="882650" h="139700">
                <a:moveTo>
                  <a:pt x="436333" y="117614"/>
                </a:moveTo>
                <a:lnTo>
                  <a:pt x="433768" y="107950"/>
                </a:lnTo>
                <a:lnTo>
                  <a:pt x="429958" y="96761"/>
                </a:lnTo>
                <a:lnTo>
                  <a:pt x="425335" y="85128"/>
                </a:lnTo>
                <a:lnTo>
                  <a:pt x="420331" y="74066"/>
                </a:lnTo>
                <a:lnTo>
                  <a:pt x="411619" y="76822"/>
                </a:lnTo>
                <a:lnTo>
                  <a:pt x="416471" y="88138"/>
                </a:lnTo>
                <a:lnTo>
                  <a:pt x="420865" y="100037"/>
                </a:lnTo>
                <a:lnTo>
                  <a:pt x="424395" y="111404"/>
                </a:lnTo>
                <a:lnTo>
                  <a:pt x="424459" y="111709"/>
                </a:lnTo>
                <a:lnTo>
                  <a:pt x="426643" y="121094"/>
                </a:lnTo>
                <a:lnTo>
                  <a:pt x="436333" y="117614"/>
                </a:lnTo>
                <a:close/>
              </a:path>
              <a:path w="882650" h="139700">
                <a:moveTo>
                  <a:pt x="475640" y="82029"/>
                </a:moveTo>
                <a:lnTo>
                  <a:pt x="468198" y="74942"/>
                </a:lnTo>
                <a:lnTo>
                  <a:pt x="461581" y="86334"/>
                </a:lnTo>
                <a:lnTo>
                  <a:pt x="454545" y="97612"/>
                </a:lnTo>
                <a:lnTo>
                  <a:pt x="447662" y="107975"/>
                </a:lnTo>
                <a:lnTo>
                  <a:pt x="441528" y="116611"/>
                </a:lnTo>
                <a:lnTo>
                  <a:pt x="450227" y="123837"/>
                </a:lnTo>
                <a:lnTo>
                  <a:pt x="456590" y="114173"/>
                </a:lnTo>
                <a:lnTo>
                  <a:pt x="463194" y="103581"/>
                </a:lnTo>
                <a:lnTo>
                  <a:pt x="469671" y="92671"/>
                </a:lnTo>
                <a:lnTo>
                  <a:pt x="475640" y="82029"/>
                </a:lnTo>
                <a:close/>
              </a:path>
              <a:path w="882650" h="139700">
                <a:moveTo>
                  <a:pt x="477469" y="32410"/>
                </a:moveTo>
                <a:lnTo>
                  <a:pt x="472592" y="27355"/>
                </a:lnTo>
                <a:lnTo>
                  <a:pt x="466267" y="21894"/>
                </a:lnTo>
                <a:lnTo>
                  <a:pt x="459257" y="16510"/>
                </a:lnTo>
                <a:lnTo>
                  <a:pt x="452335" y="11709"/>
                </a:lnTo>
                <a:lnTo>
                  <a:pt x="445592" y="19088"/>
                </a:lnTo>
                <a:lnTo>
                  <a:pt x="452564" y="24218"/>
                </a:lnTo>
                <a:lnTo>
                  <a:pt x="459498" y="29895"/>
                </a:lnTo>
                <a:lnTo>
                  <a:pt x="465696" y="35598"/>
                </a:lnTo>
                <a:lnTo>
                  <a:pt x="470446" y="40792"/>
                </a:lnTo>
                <a:lnTo>
                  <a:pt x="477469" y="32410"/>
                </a:lnTo>
                <a:close/>
              </a:path>
              <a:path w="882650" h="139700">
                <a:moveTo>
                  <a:pt x="570128" y="118059"/>
                </a:moveTo>
                <a:lnTo>
                  <a:pt x="536143" y="118059"/>
                </a:lnTo>
                <a:lnTo>
                  <a:pt x="536143" y="98082"/>
                </a:lnTo>
                <a:lnTo>
                  <a:pt x="563524" y="98082"/>
                </a:lnTo>
                <a:lnTo>
                  <a:pt x="563524" y="88684"/>
                </a:lnTo>
                <a:lnTo>
                  <a:pt x="536143" y="88684"/>
                </a:lnTo>
                <a:lnTo>
                  <a:pt x="536143" y="69443"/>
                </a:lnTo>
                <a:lnTo>
                  <a:pt x="563524" y="69443"/>
                </a:lnTo>
                <a:lnTo>
                  <a:pt x="563524" y="59753"/>
                </a:lnTo>
                <a:lnTo>
                  <a:pt x="536143" y="59753"/>
                </a:lnTo>
                <a:lnTo>
                  <a:pt x="536143" y="40944"/>
                </a:lnTo>
                <a:lnTo>
                  <a:pt x="566889" y="40944"/>
                </a:lnTo>
                <a:lnTo>
                  <a:pt x="566889" y="31242"/>
                </a:lnTo>
                <a:lnTo>
                  <a:pt x="537832" y="31242"/>
                </a:lnTo>
                <a:lnTo>
                  <a:pt x="540194" y="25412"/>
                </a:lnTo>
                <a:lnTo>
                  <a:pt x="542772" y="18605"/>
                </a:lnTo>
                <a:lnTo>
                  <a:pt x="544906" y="12750"/>
                </a:lnTo>
                <a:lnTo>
                  <a:pt x="547103" y="6502"/>
                </a:lnTo>
                <a:lnTo>
                  <a:pt x="536435" y="3467"/>
                </a:lnTo>
                <a:lnTo>
                  <a:pt x="534797" y="10134"/>
                </a:lnTo>
                <a:lnTo>
                  <a:pt x="532726" y="17360"/>
                </a:lnTo>
                <a:lnTo>
                  <a:pt x="530364" y="24587"/>
                </a:lnTo>
                <a:lnTo>
                  <a:pt x="527862" y="31242"/>
                </a:lnTo>
                <a:lnTo>
                  <a:pt x="526034" y="31242"/>
                </a:lnTo>
                <a:lnTo>
                  <a:pt x="526034" y="40944"/>
                </a:lnTo>
                <a:lnTo>
                  <a:pt x="526034" y="118059"/>
                </a:lnTo>
                <a:lnTo>
                  <a:pt x="501472" y="118059"/>
                </a:lnTo>
                <a:lnTo>
                  <a:pt x="501472" y="98082"/>
                </a:lnTo>
                <a:lnTo>
                  <a:pt x="526034" y="98082"/>
                </a:lnTo>
                <a:lnTo>
                  <a:pt x="526034" y="88684"/>
                </a:lnTo>
                <a:lnTo>
                  <a:pt x="501472" y="88684"/>
                </a:lnTo>
                <a:lnTo>
                  <a:pt x="501472" y="69443"/>
                </a:lnTo>
                <a:lnTo>
                  <a:pt x="526034" y="69443"/>
                </a:lnTo>
                <a:lnTo>
                  <a:pt x="526034" y="59753"/>
                </a:lnTo>
                <a:lnTo>
                  <a:pt x="501472" y="59753"/>
                </a:lnTo>
                <a:lnTo>
                  <a:pt x="501472" y="50927"/>
                </a:lnTo>
                <a:lnTo>
                  <a:pt x="501472" y="40944"/>
                </a:lnTo>
                <a:lnTo>
                  <a:pt x="526034" y="40944"/>
                </a:lnTo>
                <a:lnTo>
                  <a:pt x="526034" y="31242"/>
                </a:lnTo>
                <a:lnTo>
                  <a:pt x="502450" y="31242"/>
                </a:lnTo>
                <a:lnTo>
                  <a:pt x="505320" y="24993"/>
                </a:lnTo>
                <a:lnTo>
                  <a:pt x="508012" y="18605"/>
                </a:lnTo>
                <a:lnTo>
                  <a:pt x="510527" y="12141"/>
                </a:lnTo>
                <a:lnTo>
                  <a:pt x="512838" y="5638"/>
                </a:lnTo>
                <a:lnTo>
                  <a:pt x="502729" y="2743"/>
                </a:lnTo>
                <a:lnTo>
                  <a:pt x="496773" y="18796"/>
                </a:lnTo>
                <a:lnTo>
                  <a:pt x="489381" y="33972"/>
                </a:lnTo>
                <a:lnTo>
                  <a:pt x="480796" y="47612"/>
                </a:lnTo>
                <a:lnTo>
                  <a:pt x="471284" y="59029"/>
                </a:lnTo>
                <a:lnTo>
                  <a:pt x="473671" y="60909"/>
                </a:lnTo>
                <a:lnTo>
                  <a:pt x="477469" y="65239"/>
                </a:lnTo>
                <a:lnTo>
                  <a:pt x="479145" y="67271"/>
                </a:lnTo>
                <a:lnTo>
                  <a:pt x="483362" y="62496"/>
                </a:lnTo>
                <a:lnTo>
                  <a:pt x="487578" y="56997"/>
                </a:lnTo>
                <a:lnTo>
                  <a:pt x="491502" y="50927"/>
                </a:lnTo>
                <a:lnTo>
                  <a:pt x="491502" y="134835"/>
                </a:lnTo>
                <a:lnTo>
                  <a:pt x="501472" y="134835"/>
                </a:lnTo>
                <a:lnTo>
                  <a:pt x="501472" y="127889"/>
                </a:lnTo>
                <a:lnTo>
                  <a:pt x="570128" y="127889"/>
                </a:lnTo>
                <a:lnTo>
                  <a:pt x="570128" y="118059"/>
                </a:lnTo>
                <a:close/>
              </a:path>
              <a:path w="882650" h="139700">
                <a:moveTo>
                  <a:pt x="624738" y="14897"/>
                </a:moveTo>
                <a:lnTo>
                  <a:pt x="614908" y="14897"/>
                </a:lnTo>
                <a:lnTo>
                  <a:pt x="614908" y="24587"/>
                </a:lnTo>
                <a:lnTo>
                  <a:pt x="614908" y="56134"/>
                </a:lnTo>
                <a:lnTo>
                  <a:pt x="614908" y="65824"/>
                </a:lnTo>
                <a:lnTo>
                  <a:pt x="614908" y="98526"/>
                </a:lnTo>
                <a:lnTo>
                  <a:pt x="591045" y="98526"/>
                </a:lnTo>
                <a:lnTo>
                  <a:pt x="591045" y="65824"/>
                </a:lnTo>
                <a:lnTo>
                  <a:pt x="614908" y="65824"/>
                </a:lnTo>
                <a:lnTo>
                  <a:pt x="614908" y="56134"/>
                </a:lnTo>
                <a:lnTo>
                  <a:pt x="591045" y="56134"/>
                </a:lnTo>
                <a:lnTo>
                  <a:pt x="591045" y="24587"/>
                </a:lnTo>
                <a:lnTo>
                  <a:pt x="614908" y="24587"/>
                </a:lnTo>
                <a:lnTo>
                  <a:pt x="614908" y="14897"/>
                </a:lnTo>
                <a:lnTo>
                  <a:pt x="581215" y="14897"/>
                </a:lnTo>
                <a:lnTo>
                  <a:pt x="581215" y="119786"/>
                </a:lnTo>
                <a:lnTo>
                  <a:pt x="591045" y="119786"/>
                </a:lnTo>
                <a:lnTo>
                  <a:pt x="591045" y="108356"/>
                </a:lnTo>
                <a:lnTo>
                  <a:pt x="624738" y="108356"/>
                </a:lnTo>
                <a:lnTo>
                  <a:pt x="624738" y="98526"/>
                </a:lnTo>
                <a:lnTo>
                  <a:pt x="624738" y="65824"/>
                </a:lnTo>
                <a:lnTo>
                  <a:pt x="624738" y="56134"/>
                </a:lnTo>
                <a:lnTo>
                  <a:pt x="624738" y="24587"/>
                </a:lnTo>
                <a:lnTo>
                  <a:pt x="624738" y="14897"/>
                </a:lnTo>
                <a:close/>
              </a:path>
              <a:path w="882650" h="139700">
                <a:moveTo>
                  <a:pt x="666292" y="88252"/>
                </a:moveTo>
                <a:lnTo>
                  <a:pt x="661962" y="80759"/>
                </a:lnTo>
                <a:lnTo>
                  <a:pt x="656386" y="71907"/>
                </a:lnTo>
                <a:lnTo>
                  <a:pt x="650303" y="62611"/>
                </a:lnTo>
                <a:lnTo>
                  <a:pt x="644385" y="53822"/>
                </a:lnTo>
                <a:lnTo>
                  <a:pt x="635825" y="58445"/>
                </a:lnTo>
                <a:lnTo>
                  <a:pt x="641667" y="67424"/>
                </a:lnTo>
                <a:lnTo>
                  <a:pt x="647598" y="76962"/>
                </a:lnTo>
                <a:lnTo>
                  <a:pt x="652983" y="86080"/>
                </a:lnTo>
                <a:lnTo>
                  <a:pt x="657161" y="93751"/>
                </a:lnTo>
                <a:lnTo>
                  <a:pt x="666292" y="88252"/>
                </a:lnTo>
                <a:close/>
              </a:path>
              <a:path w="882650" h="139700">
                <a:moveTo>
                  <a:pt x="703770" y="31686"/>
                </a:moveTo>
                <a:lnTo>
                  <a:pt x="686790" y="31686"/>
                </a:lnTo>
                <a:lnTo>
                  <a:pt x="686790" y="3619"/>
                </a:lnTo>
                <a:lnTo>
                  <a:pt x="676402" y="3619"/>
                </a:lnTo>
                <a:lnTo>
                  <a:pt x="676402" y="31686"/>
                </a:lnTo>
                <a:lnTo>
                  <a:pt x="631050" y="31686"/>
                </a:lnTo>
                <a:lnTo>
                  <a:pt x="631050" y="42240"/>
                </a:lnTo>
                <a:lnTo>
                  <a:pt x="676402" y="42240"/>
                </a:lnTo>
                <a:lnTo>
                  <a:pt x="676402" y="121818"/>
                </a:lnTo>
                <a:lnTo>
                  <a:pt x="675271" y="122682"/>
                </a:lnTo>
                <a:lnTo>
                  <a:pt x="669378" y="122974"/>
                </a:lnTo>
                <a:lnTo>
                  <a:pt x="658990" y="122974"/>
                </a:lnTo>
                <a:lnTo>
                  <a:pt x="648182" y="122682"/>
                </a:lnTo>
                <a:lnTo>
                  <a:pt x="649859" y="125577"/>
                </a:lnTo>
                <a:lnTo>
                  <a:pt x="651408" y="130492"/>
                </a:lnTo>
                <a:lnTo>
                  <a:pt x="651967" y="133388"/>
                </a:lnTo>
                <a:lnTo>
                  <a:pt x="662698" y="133388"/>
                </a:lnTo>
                <a:lnTo>
                  <a:pt x="686790" y="126593"/>
                </a:lnTo>
                <a:lnTo>
                  <a:pt x="686790" y="122974"/>
                </a:lnTo>
                <a:lnTo>
                  <a:pt x="686790" y="42240"/>
                </a:lnTo>
                <a:lnTo>
                  <a:pt x="703770" y="42240"/>
                </a:lnTo>
                <a:lnTo>
                  <a:pt x="703770" y="31686"/>
                </a:lnTo>
                <a:close/>
              </a:path>
              <a:path w="882650" h="139700">
                <a:moveTo>
                  <a:pt x="726516" y="35293"/>
                </a:moveTo>
                <a:lnTo>
                  <a:pt x="715987" y="35293"/>
                </a:lnTo>
                <a:lnTo>
                  <a:pt x="715987" y="134975"/>
                </a:lnTo>
                <a:lnTo>
                  <a:pt x="726516" y="134975"/>
                </a:lnTo>
                <a:lnTo>
                  <a:pt x="726516" y="35293"/>
                </a:lnTo>
                <a:close/>
              </a:path>
              <a:path w="882650" h="139700">
                <a:moveTo>
                  <a:pt x="743369" y="25171"/>
                </a:moveTo>
                <a:lnTo>
                  <a:pt x="740206" y="20320"/>
                </a:lnTo>
                <a:lnTo>
                  <a:pt x="735939" y="14973"/>
                </a:lnTo>
                <a:lnTo>
                  <a:pt x="731062" y="9626"/>
                </a:lnTo>
                <a:lnTo>
                  <a:pt x="726097" y="4775"/>
                </a:lnTo>
                <a:lnTo>
                  <a:pt x="718096" y="9829"/>
                </a:lnTo>
                <a:lnTo>
                  <a:pt x="722909" y="14973"/>
                </a:lnTo>
                <a:lnTo>
                  <a:pt x="727671" y="20612"/>
                </a:lnTo>
                <a:lnTo>
                  <a:pt x="731837" y="26111"/>
                </a:lnTo>
                <a:lnTo>
                  <a:pt x="734936" y="30962"/>
                </a:lnTo>
                <a:lnTo>
                  <a:pt x="743369" y="25171"/>
                </a:lnTo>
                <a:close/>
              </a:path>
              <a:path w="882650" h="139700">
                <a:moveTo>
                  <a:pt x="799236" y="43827"/>
                </a:moveTo>
                <a:lnTo>
                  <a:pt x="789419" y="43827"/>
                </a:lnTo>
                <a:lnTo>
                  <a:pt x="789419" y="52806"/>
                </a:lnTo>
                <a:lnTo>
                  <a:pt x="789419" y="72047"/>
                </a:lnTo>
                <a:lnTo>
                  <a:pt x="789419" y="81013"/>
                </a:lnTo>
                <a:lnTo>
                  <a:pt x="789419" y="100406"/>
                </a:lnTo>
                <a:lnTo>
                  <a:pt x="756005" y="100406"/>
                </a:lnTo>
                <a:lnTo>
                  <a:pt x="756005" y="81013"/>
                </a:lnTo>
                <a:lnTo>
                  <a:pt x="789419" y="81013"/>
                </a:lnTo>
                <a:lnTo>
                  <a:pt x="789419" y="72047"/>
                </a:lnTo>
                <a:lnTo>
                  <a:pt x="756005" y="72047"/>
                </a:lnTo>
                <a:lnTo>
                  <a:pt x="756005" y="52806"/>
                </a:lnTo>
                <a:lnTo>
                  <a:pt x="789419" y="52806"/>
                </a:lnTo>
                <a:lnTo>
                  <a:pt x="789419" y="43827"/>
                </a:lnTo>
                <a:lnTo>
                  <a:pt x="746594" y="43827"/>
                </a:lnTo>
                <a:lnTo>
                  <a:pt x="746594" y="109372"/>
                </a:lnTo>
                <a:lnTo>
                  <a:pt x="799236" y="109372"/>
                </a:lnTo>
                <a:lnTo>
                  <a:pt x="799236" y="100406"/>
                </a:lnTo>
                <a:lnTo>
                  <a:pt x="799236" y="81013"/>
                </a:lnTo>
                <a:lnTo>
                  <a:pt x="799236" y="72047"/>
                </a:lnTo>
                <a:lnTo>
                  <a:pt x="799236" y="52806"/>
                </a:lnTo>
                <a:lnTo>
                  <a:pt x="799236" y="43827"/>
                </a:lnTo>
                <a:close/>
              </a:path>
              <a:path w="882650" h="139700">
                <a:moveTo>
                  <a:pt x="830262" y="10998"/>
                </a:moveTo>
                <a:lnTo>
                  <a:pt x="752208" y="10998"/>
                </a:lnTo>
                <a:lnTo>
                  <a:pt x="752208" y="21120"/>
                </a:lnTo>
                <a:lnTo>
                  <a:pt x="819594" y="21120"/>
                </a:lnTo>
                <a:lnTo>
                  <a:pt x="819594" y="123698"/>
                </a:lnTo>
                <a:lnTo>
                  <a:pt x="819035" y="124421"/>
                </a:lnTo>
                <a:lnTo>
                  <a:pt x="815670" y="124421"/>
                </a:lnTo>
                <a:lnTo>
                  <a:pt x="809764" y="124561"/>
                </a:lnTo>
                <a:lnTo>
                  <a:pt x="803871" y="124269"/>
                </a:lnTo>
                <a:lnTo>
                  <a:pt x="803948" y="124421"/>
                </a:lnTo>
                <a:lnTo>
                  <a:pt x="804011" y="124561"/>
                </a:lnTo>
                <a:lnTo>
                  <a:pt x="805281" y="127165"/>
                </a:lnTo>
                <a:lnTo>
                  <a:pt x="806678" y="131508"/>
                </a:lnTo>
                <a:lnTo>
                  <a:pt x="807237" y="134404"/>
                </a:lnTo>
                <a:lnTo>
                  <a:pt x="815809" y="134404"/>
                </a:lnTo>
                <a:lnTo>
                  <a:pt x="821702" y="134251"/>
                </a:lnTo>
                <a:lnTo>
                  <a:pt x="825347" y="132372"/>
                </a:lnTo>
                <a:lnTo>
                  <a:pt x="829005" y="130644"/>
                </a:lnTo>
                <a:lnTo>
                  <a:pt x="830262" y="127889"/>
                </a:lnTo>
                <a:lnTo>
                  <a:pt x="830262" y="124561"/>
                </a:lnTo>
                <a:lnTo>
                  <a:pt x="830262" y="10998"/>
                </a:lnTo>
                <a:close/>
              </a:path>
              <a:path w="882650" h="139700">
                <a:moveTo>
                  <a:pt x="882357" y="96354"/>
                </a:moveTo>
                <a:lnTo>
                  <a:pt x="878141" y="89839"/>
                </a:lnTo>
                <a:lnTo>
                  <a:pt x="864666" y="89839"/>
                </a:lnTo>
                <a:lnTo>
                  <a:pt x="859751" y="93459"/>
                </a:lnTo>
                <a:lnTo>
                  <a:pt x="859751" y="107061"/>
                </a:lnTo>
                <a:lnTo>
                  <a:pt x="864527" y="110528"/>
                </a:lnTo>
                <a:lnTo>
                  <a:pt x="871816" y="110528"/>
                </a:lnTo>
                <a:lnTo>
                  <a:pt x="872667" y="110388"/>
                </a:lnTo>
                <a:lnTo>
                  <a:pt x="871118" y="117208"/>
                </a:lnTo>
                <a:lnTo>
                  <a:pt x="867613" y="122974"/>
                </a:lnTo>
                <a:lnTo>
                  <a:pt x="862203" y="127762"/>
                </a:lnTo>
                <a:lnTo>
                  <a:pt x="854976" y="131648"/>
                </a:lnTo>
                <a:lnTo>
                  <a:pt x="858062" y="139319"/>
                </a:lnTo>
                <a:lnTo>
                  <a:pt x="868083" y="134124"/>
                </a:lnTo>
                <a:lnTo>
                  <a:pt x="875741" y="126746"/>
                </a:lnTo>
                <a:lnTo>
                  <a:pt x="880630" y="117449"/>
                </a:lnTo>
                <a:lnTo>
                  <a:pt x="882357" y="106476"/>
                </a:lnTo>
                <a:lnTo>
                  <a:pt x="882357" y="96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09543" y="4972083"/>
            <a:ext cx="263711" cy="13773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671809" y="4974253"/>
            <a:ext cx="707568" cy="133826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3974430" y="2345456"/>
            <a:ext cx="3453129" cy="335915"/>
          </a:xfrm>
          <a:custGeom>
            <a:avLst/>
            <a:gdLst/>
            <a:ahLst/>
            <a:cxnLst/>
            <a:rect l="l" t="t" r="r" b="b"/>
            <a:pathLst>
              <a:path w="3453129" h="335914">
                <a:moveTo>
                  <a:pt x="3452981" y="335382"/>
                </a:moveTo>
                <a:lnTo>
                  <a:pt x="0" y="335382"/>
                </a:lnTo>
                <a:lnTo>
                  <a:pt x="0" y="0"/>
                </a:lnTo>
                <a:lnTo>
                  <a:pt x="3452981" y="0"/>
                </a:lnTo>
                <a:lnTo>
                  <a:pt x="3452981" y="335382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57016" y="3410282"/>
            <a:ext cx="3469640" cy="0"/>
          </a:xfrm>
          <a:custGeom>
            <a:avLst/>
            <a:gdLst/>
            <a:ahLst/>
            <a:cxnLst/>
            <a:rect l="l" t="t" r="r" b="b"/>
            <a:pathLst>
              <a:path w="3469640" h="0">
                <a:moveTo>
                  <a:pt x="0" y="0"/>
                </a:moveTo>
                <a:lnTo>
                  <a:pt x="3469271" y="0"/>
                </a:lnTo>
              </a:path>
            </a:pathLst>
          </a:custGeom>
          <a:ln w="15881">
            <a:solidFill>
              <a:srgbClr val="A99EE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8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273743" y="2464677"/>
            <a:ext cx="194102" cy="101591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3974430" y="3030426"/>
            <a:ext cx="3453129" cy="333375"/>
          </a:xfrm>
          <a:custGeom>
            <a:avLst/>
            <a:gdLst/>
            <a:ahLst/>
            <a:cxnLst/>
            <a:rect l="l" t="t" r="r" b="b"/>
            <a:pathLst>
              <a:path w="3453129" h="333375">
                <a:moveTo>
                  <a:pt x="3452981" y="332773"/>
                </a:moveTo>
                <a:lnTo>
                  <a:pt x="0" y="332773"/>
                </a:lnTo>
                <a:lnTo>
                  <a:pt x="0" y="0"/>
                </a:lnTo>
                <a:lnTo>
                  <a:pt x="3452981" y="0"/>
                </a:lnTo>
                <a:lnTo>
                  <a:pt x="3452981" y="332773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974430" y="3831560"/>
            <a:ext cx="3453129" cy="411480"/>
          </a:xfrm>
          <a:custGeom>
            <a:avLst/>
            <a:gdLst/>
            <a:ahLst/>
            <a:cxnLst/>
            <a:rect l="l" t="t" r="r" b="b"/>
            <a:pathLst>
              <a:path w="3453129" h="411479">
                <a:moveTo>
                  <a:pt x="3452981" y="411013"/>
                </a:moveTo>
                <a:lnTo>
                  <a:pt x="0" y="411013"/>
                </a:lnTo>
                <a:lnTo>
                  <a:pt x="0" y="0"/>
                </a:lnTo>
                <a:lnTo>
                  <a:pt x="3452981" y="0"/>
                </a:lnTo>
                <a:lnTo>
                  <a:pt x="3452981" y="411013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1" name="object 3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271747" y="2796498"/>
            <a:ext cx="196181" cy="10058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269455" y="3153067"/>
            <a:ext cx="196380" cy="101454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126076" y="3497357"/>
            <a:ext cx="559825" cy="24573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140487" y="3919363"/>
            <a:ext cx="460060" cy="24573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983755" y="2397523"/>
            <a:ext cx="800737" cy="25767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988215" y="2790755"/>
            <a:ext cx="196091" cy="10125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256019" y="2788822"/>
            <a:ext cx="418322" cy="10522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246885" y="4301640"/>
            <a:ext cx="1014892" cy="71075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015457" y="3920163"/>
            <a:ext cx="803613" cy="25815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005184" y="3508683"/>
            <a:ext cx="812505" cy="257707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320110" y="2389408"/>
            <a:ext cx="866580" cy="257707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347621" y="2790732"/>
            <a:ext cx="196160" cy="10129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615520" y="2788798"/>
            <a:ext cx="423004" cy="105257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320441" y="3503324"/>
            <a:ext cx="855257" cy="257707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319329" y="3914881"/>
            <a:ext cx="868077" cy="258157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1288767" y="1587532"/>
            <a:ext cx="1087120" cy="349250"/>
            <a:chOff x="1288767" y="1587532"/>
            <a:chExt cx="1087120" cy="349250"/>
          </a:xfrm>
        </p:grpSpPr>
        <p:sp>
          <p:nvSpPr>
            <p:cNvPr id="47" name="object 47"/>
            <p:cNvSpPr/>
            <p:nvPr/>
          </p:nvSpPr>
          <p:spPr>
            <a:xfrm>
              <a:off x="1288767" y="1587532"/>
              <a:ext cx="1087120" cy="349250"/>
            </a:xfrm>
            <a:custGeom>
              <a:avLst/>
              <a:gdLst/>
              <a:ahLst/>
              <a:cxnLst/>
              <a:rect l="l" t="t" r="r" b="b"/>
              <a:pathLst>
                <a:path w="1087120" h="349250">
                  <a:moveTo>
                    <a:pt x="1086620" y="349177"/>
                  </a:moveTo>
                  <a:lnTo>
                    <a:pt x="0" y="349177"/>
                  </a:lnTo>
                  <a:lnTo>
                    <a:pt x="0" y="0"/>
                  </a:lnTo>
                  <a:lnTo>
                    <a:pt x="1086620" y="0"/>
                  </a:lnTo>
                  <a:lnTo>
                    <a:pt x="1086620" y="349177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12746" y="1649652"/>
              <a:ext cx="255268" cy="227708"/>
            </a:xfrm>
            <a:prstGeom prst="rect">
              <a:avLst/>
            </a:prstGeom>
          </p:spPr>
        </p:pic>
      </p:grpSp>
      <p:sp>
        <p:nvSpPr>
          <p:cNvPr id="49" name="object 49"/>
          <p:cNvSpPr/>
          <p:nvPr/>
        </p:nvSpPr>
        <p:spPr>
          <a:xfrm>
            <a:off x="470329" y="2343548"/>
            <a:ext cx="3355975" cy="332105"/>
          </a:xfrm>
          <a:custGeom>
            <a:avLst/>
            <a:gdLst/>
            <a:ahLst/>
            <a:cxnLst/>
            <a:rect l="l" t="t" r="r" b="b"/>
            <a:pathLst>
              <a:path w="3355975" h="332105">
                <a:moveTo>
                  <a:pt x="3355772" y="332095"/>
                </a:moveTo>
                <a:lnTo>
                  <a:pt x="0" y="332095"/>
                </a:lnTo>
                <a:lnTo>
                  <a:pt x="0" y="0"/>
                </a:lnTo>
                <a:lnTo>
                  <a:pt x="3355772" y="0"/>
                </a:lnTo>
                <a:lnTo>
                  <a:pt x="3355772" y="332095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79126" y="3402101"/>
            <a:ext cx="3344545" cy="0"/>
          </a:xfrm>
          <a:custGeom>
            <a:avLst/>
            <a:gdLst/>
            <a:ahLst/>
            <a:cxnLst/>
            <a:rect l="l" t="t" r="r" b="b"/>
            <a:pathLst>
              <a:path w="3344545" h="0">
                <a:moveTo>
                  <a:pt x="0" y="0"/>
                </a:moveTo>
                <a:lnTo>
                  <a:pt x="3344123" y="0"/>
                </a:lnTo>
              </a:path>
            </a:pathLst>
          </a:custGeom>
          <a:ln w="15881">
            <a:solidFill>
              <a:srgbClr val="A99EE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1" name="object 5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69641" y="2459482"/>
            <a:ext cx="194102" cy="101591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470329" y="3025230"/>
            <a:ext cx="3355975" cy="333375"/>
          </a:xfrm>
          <a:custGeom>
            <a:avLst/>
            <a:gdLst/>
            <a:ahLst/>
            <a:cxnLst/>
            <a:rect l="l" t="t" r="r" b="b"/>
            <a:pathLst>
              <a:path w="3355975" h="333375">
                <a:moveTo>
                  <a:pt x="3355772" y="332773"/>
                </a:moveTo>
                <a:lnTo>
                  <a:pt x="0" y="332773"/>
                </a:lnTo>
                <a:lnTo>
                  <a:pt x="0" y="0"/>
                </a:lnTo>
                <a:lnTo>
                  <a:pt x="3355772" y="0"/>
                </a:lnTo>
                <a:lnTo>
                  <a:pt x="3355772" y="332773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70329" y="3826364"/>
            <a:ext cx="3355975" cy="411480"/>
          </a:xfrm>
          <a:custGeom>
            <a:avLst/>
            <a:gdLst/>
            <a:ahLst/>
            <a:cxnLst/>
            <a:rect l="l" t="t" r="r" b="b"/>
            <a:pathLst>
              <a:path w="3355975" h="411479">
                <a:moveTo>
                  <a:pt x="3355772" y="411013"/>
                </a:moveTo>
                <a:lnTo>
                  <a:pt x="0" y="411013"/>
                </a:lnTo>
                <a:lnTo>
                  <a:pt x="0" y="0"/>
                </a:lnTo>
                <a:lnTo>
                  <a:pt x="3355772" y="0"/>
                </a:lnTo>
                <a:lnTo>
                  <a:pt x="3355772" y="411013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898617" y="1552895"/>
            <a:ext cx="0" cy="2689860"/>
          </a:xfrm>
          <a:custGeom>
            <a:avLst/>
            <a:gdLst/>
            <a:ahLst/>
            <a:cxnLst/>
            <a:rect l="l" t="t" r="r" b="b"/>
            <a:pathLst>
              <a:path w="0" h="2689860">
                <a:moveTo>
                  <a:pt x="0" y="0"/>
                </a:moveTo>
                <a:lnTo>
                  <a:pt x="0" y="2689679"/>
                </a:lnTo>
              </a:path>
            </a:pathLst>
          </a:custGeom>
          <a:ln w="21230">
            <a:solidFill>
              <a:srgbClr val="A99E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603344" y="1155608"/>
            <a:ext cx="2723515" cy="364490"/>
          </a:xfrm>
          <a:custGeom>
            <a:avLst/>
            <a:gdLst/>
            <a:ahLst/>
            <a:cxnLst/>
            <a:rect l="l" t="t" r="r" b="b"/>
            <a:pathLst>
              <a:path w="2723515" h="364490">
                <a:moveTo>
                  <a:pt x="2723028" y="364360"/>
                </a:moveTo>
                <a:lnTo>
                  <a:pt x="0" y="364360"/>
                </a:lnTo>
                <a:lnTo>
                  <a:pt x="0" y="0"/>
                </a:lnTo>
                <a:lnTo>
                  <a:pt x="2723028" y="0"/>
                </a:lnTo>
                <a:lnTo>
                  <a:pt x="2723028" y="364360"/>
                </a:lnTo>
                <a:close/>
              </a:path>
            </a:pathLst>
          </a:custGeom>
          <a:solidFill>
            <a:srgbClr val="D5D8F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6" name="object 5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531443" y="4443514"/>
            <a:ext cx="1244552" cy="1100485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67645" y="2791302"/>
            <a:ext cx="196181" cy="10058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65353" y="3147871"/>
            <a:ext cx="196380" cy="101454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86581" y="3492162"/>
            <a:ext cx="559825" cy="245737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36385" y="3914167"/>
            <a:ext cx="460060" cy="245737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442705" y="2392328"/>
            <a:ext cx="784329" cy="257676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447837" y="2790755"/>
            <a:ext cx="196091" cy="101255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715641" y="2788822"/>
            <a:ext cx="418322" cy="105220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399694" y="3500501"/>
            <a:ext cx="861161" cy="257676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432663" y="3074574"/>
            <a:ext cx="804545" cy="257676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441742" y="3910667"/>
            <a:ext cx="792583" cy="258126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749220" y="2386872"/>
            <a:ext cx="838866" cy="257676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764351" y="2790755"/>
            <a:ext cx="196091" cy="101255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3032155" y="2788822"/>
            <a:ext cx="422855" cy="105220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2773152" y="3491851"/>
            <a:ext cx="817486" cy="257676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2758376" y="3074574"/>
            <a:ext cx="819686" cy="257676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760753" y="3910667"/>
            <a:ext cx="847647" cy="258126"/>
          </a:xfrm>
          <a:prstGeom prst="rect">
            <a:avLst/>
          </a:prstGeom>
        </p:spPr>
      </p:pic>
      <p:grpSp>
        <p:nvGrpSpPr>
          <p:cNvPr id="73" name="object 73"/>
          <p:cNvGrpSpPr/>
          <p:nvPr/>
        </p:nvGrpSpPr>
        <p:grpSpPr>
          <a:xfrm>
            <a:off x="2624986" y="1585189"/>
            <a:ext cx="1080135" cy="351790"/>
            <a:chOff x="2624986" y="1585189"/>
            <a:chExt cx="1080135" cy="351790"/>
          </a:xfrm>
        </p:grpSpPr>
        <p:sp>
          <p:nvSpPr>
            <p:cNvPr id="74" name="object 74"/>
            <p:cNvSpPr/>
            <p:nvPr/>
          </p:nvSpPr>
          <p:spPr>
            <a:xfrm>
              <a:off x="2624986" y="1585189"/>
              <a:ext cx="1080135" cy="351790"/>
            </a:xfrm>
            <a:custGeom>
              <a:avLst/>
              <a:gdLst/>
              <a:ahLst/>
              <a:cxnLst/>
              <a:rect l="l" t="t" r="r" b="b"/>
              <a:pathLst>
                <a:path w="1080135" h="351789">
                  <a:moveTo>
                    <a:pt x="1079838" y="351520"/>
                  </a:moveTo>
                  <a:lnTo>
                    <a:pt x="0" y="351520"/>
                  </a:lnTo>
                  <a:lnTo>
                    <a:pt x="0" y="0"/>
                  </a:lnTo>
                  <a:lnTo>
                    <a:pt x="1079838" y="0"/>
                  </a:lnTo>
                  <a:lnTo>
                    <a:pt x="1079838" y="35152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070250" y="1657990"/>
              <a:ext cx="111125" cy="84455"/>
            </a:xfrm>
            <a:custGeom>
              <a:avLst/>
              <a:gdLst/>
              <a:ahLst/>
              <a:cxnLst/>
              <a:rect l="l" t="t" r="r" b="b"/>
              <a:pathLst>
                <a:path w="111125" h="84455">
                  <a:moveTo>
                    <a:pt x="100228" y="0"/>
                  </a:moveTo>
                  <a:lnTo>
                    <a:pt x="10566" y="0"/>
                  </a:lnTo>
                  <a:lnTo>
                    <a:pt x="10566" y="9931"/>
                  </a:lnTo>
                  <a:lnTo>
                    <a:pt x="100228" y="9931"/>
                  </a:lnTo>
                  <a:lnTo>
                    <a:pt x="100228" y="0"/>
                  </a:lnTo>
                  <a:close/>
                </a:path>
                <a:path w="111125" h="84455">
                  <a:moveTo>
                    <a:pt x="110794" y="74041"/>
                  </a:moveTo>
                  <a:lnTo>
                    <a:pt x="0" y="74041"/>
                  </a:lnTo>
                  <a:lnTo>
                    <a:pt x="0" y="84226"/>
                  </a:lnTo>
                  <a:lnTo>
                    <a:pt x="110794" y="84226"/>
                  </a:lnTo>
                  <a:lnTo>
                    <a:pt x="110794" y="740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070254" y="1657983"/>
              <a:ext cx="111125" cy="84455"/>
            </a:xfrm>
            <a:custGeom>
              <a:avLst/>
              <a:gdLst/>
              <a:ahLst/>
              <a:cxnLst/>
              <a:rect l="l" t="t" r="r" b="b"/>
              <a:pathLst>
                <a:path w="111125" h="84455">
                  <a:moveTo>
                    <a:pt x="10563" y="0"/>
                  </a:moveTo>
                  <a:lnTo>
                    <a:pt x="10563" y="9931"/>
                  </a:lnTo>
                  <a:lnTo>
                    <a:pt x="100230" y="9931"/>
                  </a:lnTo>
                  <a:lnTo>
                    <a:pt x="100230" y="0"/>
                  </a:lnTo>
                  <a:lnTo>
                    <a:pt x="10563" y="0"/>
                  </a:lnTo>
                  <a:close/>
                </a:path>
                <a:path w="111125" h="84455">
                  <a:moveTo>
                    <a:pt x="0" y="74044"/>
                  </a:moveTo>
                  <a:lnTo>
                    <a:pt x="0" y="84226"/>
                  </a:lnTo>
                  <a:lnTo>
                    <a:pt x="110794" y="84226"/>
                  </a:lnTo>
                  <a:lnTo>
                    <a:pt x="110794" y="74044"/>
                  </a:lnTo>
                  <a:lnTo>
                    <a:pt x="0" y="7404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3193750" y="1641263"/>
              <a:ext cx="111125" cy="114300"/>
            </a:xfrm>
            <a:custGeom>
              <a:avLst/>
              <a:gdLst/>
              <a:ahLst/>
              <a:cxnLst/>
              <a:rect l="l" t="t" r="r" b="b"/>
              <a:pathLst>
                <a:path w="111125" h="114300">
                  <a:moveTo>
                    <a:pt x="20750" y="15211"/>
                  </a:moveTo>
                  <a:lnTo>
                    <a:pt x="12198" y="15211"/>
                  </a:lnTo>
                  <a:lnTo>
                    <a:pt x="12198" y="0"/>
                  </a:lnTo>
                  <a:lnTo>
                    <a:pt x="20750" y="0"/>
                  </a:lnTo>
                  <a:lnTo>
                    <a:pt x="20750" y="15211"/>
                  </a:lnTo>
                  <a:close/>
                </a:path>
                <a:path w="111125" h="114300">
                  <a:moveTo>
                    <a:pt x="52190" y="15211"/>
                  </a:moveTo>
                  <a:lnTo>
                    <a:pt x="43512" y="15211"/>
                  </a:lnTo>
                  <a:lnTo>
                    <a:pt x="43512" y="0"/>
                  </a:lnTo>
                  <a:lnTo>
                    <a:pt x="52190" y="0"/>
                  </a:lnTo>
                  <a:lnTo>
                    <a:pt x="52190" y="15211"/>
                  </a:lnTo>
                  <a:close/>
                </a:path>
                <a:path w="111125" h="114300">
                  <a:moveTo>
                    <a:pt x="63508" y="114146"/>
                  </a:moveTo>
                  <a:lnTo>
                    <a:pt x="61999" y="112386"/>
                  </a:lnTo>
                  <a:lnTo>
                    <a:pt x="58062" y="109369"/>
                  </a:lnTo>
                  <a:lnTo>
                    <a:pt x="57921" y="109369"/>
                  </a:lnTo>
                  <a:lnTo>
                    <a:pt x="56088" y="108614"/>
                  </a:lnTo>
                  <a:lnTo>
                    <a:pt x="62280" y="95028"/>
                  </a:lnTo>
                  <a:lnTo>
                    <a:pt x="65725" y="79968"/>
                  </a:lnTo>
                  <a:lnTo>
                    <a:pt x="67212" y="64649"/>
                  </a:lnTo>
                  <a:lnTo>
                    <a:pt x="67255" y="62730"/>
                  </a:lnTo>
                  <a:lnTo>
                    <a:pt x="67350" y="58455"/>
                  </a:lnTo>
                  <a:lnTo>
                    <a:pt x="67437" y="54558"/>
                  </a:lnTo>
                  <a:lnTo>
                    <a:pt x="67532" y="4902"/>
                  </a:lnTo>
                  <a:lnTo>
                    <a:pt x="111045" y="4902"/>
                  </a:lnTo>
                  <a:lnTo>
                    <a:pt x="111045" y="13451"/>
                  </a:lnTo>
                  <a:lnTo>
                    <a:pt x="76336" y="13451"/>
                  </a:lnTo>
                  <a:lnTo>
                    <a:pt x="76336" y="33439"/>
                  </a:lnTo>
                  <a:lnTo>
                    <a:pt x="111045" y="33439"/>
                  </a:lnTo>
                  <a:lnTo>
                    <a:pt x="111045" y="41861"/>
                  </a:lnTo>
                  <a:lnTo>
                    <a:pt x="76336" y="41861"/>
                  </a:lnTo>
                  <a:lnTo>
                    <a:pt x="76210" y="58455"/>
                  </a:lnTo>
                  <a:lnTo>
                    <a:pt x="76084" y="62730"/>
                  </a:lnTo>
                  <a:lnTo>
                    <a:pt x="111045" y="62730"/>
                  </a:lnTo>
                  <a:lnTo>
                    <a:pt x="111045" y="71152"/>
                  </a:lnTo>
                  <a:lnTo>
                    <a:pt x="75455" y="71152"/>
                  </a:lnTo>
                  <a:lnTo>
                    <a:pt x="74119" y="82484"/>
                  </a:lnTo>
                  <a:lnTo>
                    <a:pt x="71840" y="93733"/>
                  </a:lnTo>
                  <a:lnTo>
                    <a:pt x="68738" y="103334"/>
                  </a:lnTo>
                  <a:lnTo>
                    <a:pt x="68617" y="103712"/>
                  </a:lnTo>
                  <a:lnTo>
                    <a:pt x="68535" y="103963"/>
                  </a:lnTo>
                  <a:lnTo>
                    <a:pt x="68414" y="104340"/>
                  </a:lnTo>
                  <a:lnTo>
                    <a:pt x="63508" y="114146"/>
                  </a:lnTo>
                  <a:close/>
                </a:path>
                <a:path w="111125" h="114300">
                  <a:moveTo>
                    <a:pt x="111045" y="33439"/>
                  </a:moveTo>
                  <a:lnTo>
                    <a:pt x="101991" y="33439"/>
                  </a:lnTo>
                  <a:lnTo>
                    <a:pt x="101991" y="13451"/>
                  </a:lnTo>
                  <a:lnTo>
                    <a:pt x="111045" y="13451"/>
                  </a:lnTo>
                  <a:lnTo>
                    <a:pt x="111045" y="33439"/>
                  </a:lnTo>
                  <a:close/>
                </a:path>
                <a:path w="111125" h="114300">
                  <a:moveTo>
                    <a:pt x="61370" y="23633"/>
                  </a:moveTo>
                  <a:lnTo>
                    <a:pt x="1634" y="23633"/>
                  </a:lnTo>
                  <a:lnTo>
                    <a:pt x="1634" y="15211"/>
                  </a:lnTo>
                  <a:lnTo>
                    <a:pt x="61370" y="15211"/>
                  </a:lnTo>
                  <a:lnTo>
                    <a:pt x="61370" y="23633"/>
                  </a:lnTo>
                  <a:close/>
                </a:path>
                <a:path w="111125" h="114300">
                  <a:moveTo>
                    <a:pt x="20750" y="74672"/>
                  </a:moveTo>
                  <a:lnTo>
                    <a:pt x="12198" y="74672"/>
                  </a:lnTo>
                  <a:lnTo>
                    <a:pt x="12198" y="23633"/>
                  </a:lnTo>
                  <a:lnTo>
                    <a:pt x="20750" y="23633"/>
                  </a:lnTo>
                  <a:lnTo>
                    <a:pt x="20750" y="34696"/>
                  </a:lnTo>
                  <a:lnTo>
                    <a:pt x="52190" y="34696"/>
                  </a:lnTo>
                  <a:lnTo>
                    <a:pt x="52190" y="42239"/>
                  </a:lnTo>
                  <a:lnTo>
                    <a:pt x="20750" y="42239"/>
                  </a:lnTo>
                  <a:lnTo>
                    <a:pt x="20750" y="54558"/>
                  </a:lnTo>
                  <a:lnTo>
                    <a:pt x="52190" y="54558"/>
                  </a:lnTo>
                  <a:lnTo>
                    <a:pt x="52190" y="62101"/>
                  </a:lnTo>
                  <a:lnTo>
                    <a:pt x="20750" y="62101"/>
                  </a:lnTo>
                  <a:lnTo>
                    <a:pt x="20750" y="74672"/>
                  </a:lnTo>
                  <a:close/>
                </a:path>
                <a:path w="111125" h="114300">
                  <a:moveTo>
                    <a:pt x="52190" y="34696"/>
                  </a:moveTo>
                  <a:lnTo>
                    <a:pt x="43512" y="34696"/>
                  </a:lnTo>
                  <a:lnTo>
                    <a:pt x="43512" y="23633"/>
                  </a:lnTo>
                  <a:lnTo>
                    <a:pt x="52190" y="23633"/>
                  </a:lnTo>
                  <a:lnTo>
                    <a:pt x="52190" y="34696"/>
                  </a:lnTo>
                  <a:close/>
                </a:path>
                <a:path w="111125" h="114300">
                  <a:moveTo>
                    <a:pt x="111045" y="62730"/>
                  </a:moveTo>
                  <a:lnTo>
                    <a:pt x="101991" y="62730"/>
                  </a:lnTo>
                  <a:lnTo>
                    <a:pt x="101991" y="41861"/>
                  </a:lnTo>
                  <a:lnTo>
                    <a:pt x="111045" y="41861"/>
                  </a:lnTo>
                  <a:lnTo>
                    <a:pt x="111045" y="62730"/>
                  </a:lnTo>
                  <a:close/>
                </a:path>
                <a:path w="111125" h="114300">
                  <a:moveTo>
                    <a:pt x="52190" y="54558"/>
                  </a:moveTo>
                  <a:lnTo>
                    <a:pt x="43512" y="54558"/>
                  </a:lnTo>
                  <a:lnTo>
                    <a:pt x="43512" y="42239"/>
                  </a:lnTo>
                  <a:lnTo>
                    <a:pt x="52190" y="42239"/>
                  </a:lnTo>
                  <a:lnTo>
                    <a:pt x="52190" y="54558"/>
                  </a:lnTo>
                  <a:close/>
                </a:path>
                <a:path w="111125" h="114300">
                  <a:moveTo>
                    <a:pt x="52190" y="74672"/>
                  </a:moveTo>
                  <a:lnTo>
                    <a:pt x="43512" y="74672"/>
                  </a:lnTo>
                  <a:lnTo>
                    <a:pt x="43512" y="62101"/>
                  </a:lnTo>
                  <a:lnTo>
                    <a:pt x="52190" y="62101"/>
                  </a:lnTo>
                  <a:lnTo>
                    <a:pt x="52190" y="74672"/>
                  </a:lnTo>
                  <a:close/>
                </a:path>
                <a:path w="111125" h="114300">
                  <a:moveTo>
                    <a:pt x="96834" y="113014"/>
                  </a:moveTo>
                  <a:lnTo>
                    <a:pt x="87528" y="113014"/>
                  </a:lnTo>
                  <a:lnTo>
                    <a:pt x="87492" y="112763"/>
                  </a:lnTo>
                  <a:lnTo>
                    <a:pt x="87384" y="112009"/>
                  </a:lnTo>
                  <a:lnTo>
                    <a:pt x="87277" y="111254"/>
                  </a:lnTo>
                  <a:lnTo>
                    <a:pt x="87151" y="110374"/>
                  </a:lnTo>
                  <a:lnTo>
                    <a:pt x="85893" y="106352"/>
                  </a:lnTo>
                  <a:lnTo>
                    <a:pt x="84636" y="103963"/>
                  </a:lnTo>
                  <a:lnTo>
                    <a:pt x="101236" y="103963"/>
                  </a:lnTo>
                  <a:lnTo>
                    <a:pt x="101991" y="103334"/>
                  </a:lnTo>
                  <a:lnTo>
                    <a:pt x="101991" y="71152"/>
                  </a:lnTo>
                  <a:lnTo>
                    <a:pt x="111045" y="71152"/>
                  </a:lnTo>
                  <a:lnTo>
                    <a:pt x="111045" y="106980"/>
                  </a:lnTo>
                  <a:lnTo>
                    <a:pt x="109662" y="109746"/>
                  </a:lnTo>
                  <a:lnTo>
                    <a:pt x="106266" y="111254"/>
                  </a:lnTo>
                  <a:lnTo>
                    <a:pt x="102619" y="112763"/>
                  </a:lnTo>
                  <a:lnTo>
                    <a:pt x="96834" y="113014"/>
                  </a:lnTo>
                  <a:close/>
                </a:path>
                <a:path w="111125" h="114300">
                  <a:moveTo>
                    <a:pt x="61370" y="83095"/>
                  </a:moveTo>
                  <a:lnTo>
                    <a:pt x="0" y="83095"/>
                  </a:lnTo>
                  <a:lnTo>
                    <a:pt x="0" y="74672"/>
                  </a:lnTo>
                  <a:lnTo>
                    <a:pt x="61370" y="74672"/>
                  </a:lnTo>
                  <a:lnTo>
                    <a:pt x="61370" y="83095"/>
                  </a:lnTo>
                  <a:close/>
                </a:path>
                <a:path w="111125" h="114300">
                  <a:moveTo>
                    <a:pt x="7671" y="113517"/>
                  </a:moveTo>
                  <a:lnTo>
                    <a:pt x="5910" y="112009"/>
                  </a:lnTo>
                  <a:lnTo>
                    <a:pt x="2389" y="109369"/>
                  </a:lnTo>
                  <a:lnTo>
                    <a:pt x="125" y="108112"/>
                  </a:lnTo>
                  <a:lnTo>
                    <a:pt x="5257" y="103334"/>
                  </a:lnTo>
                  <a:lnTo>
                    <a:pt x="9919" y="97913"/>
                  </a:lnTo>
                  <a:lnTo>
                    <a:pt x="14043" y="91936"/>
                  </a:lnTo>
                  <a:lnTo>
                    <a:pt x="17354" y="85735"/>
                  </a:lnTo>
                  <a:lnTo>
                    <a:pt x="26283" y="88123"/>
                  </a:lnTo>
                  <a:lnTo>
                    <a:pt x="22438" y="95309"/>
                  </a:lnTo>
                  <a:lnTo>
                    <a:pt x="17873" y="102140"/>
                  </a:lnTo>
                  <a:lnTo>
                    <a:pt x="12860" y="108312"/>
                  </a:lnTo>
                  <a:lnTo>
                    <a:pt x="7671" y="113517"/>
                  </a:lnTo>
                  <a:close/>
                </a:path>
                <a:path w="111125" h="114300">
                  <a:moveTo>
                    <a:pt x="48381" y="108614"/>
                  </a:moveTo>
                  <a:lnTo>
                    <a:pt x="48109" y="108614"/>
                  </a:lnTo>
                  <a:lnTo>
                    <a:pt x="46015" y="103963"/>
                  </a:lnTo>
                  <a:lnTo>
                    <a:pt x="45902" y="103712"/>
                  </a:lnTo>
                  <a:lnTo>
                    <a:pt x="40243" y="95540"/>
                  </a:lnTo>
                  <a:lnTo>
                    <a:pt x="35212" y="89632"/>
                  </a:lnTo>
                  <a:lnTo>
                    <a:pt x="42506" y="85735"/>
                  </a:lnTo>
                  <a:lnTo>
                    <a:pt x="47537" y="91392"/>
                  </a:lnTo>
                  <a:lnTo>
                    <a:pt x="53322" y="99186"/>
                  </a:lnTo>
                  <a:lnTo>
                    <a:pt x="55711" y="104340"/>
                  </a:lnTo>
                  <a:lnTo>
                    <a:pt x="48381" y="1086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3193750" y="1641263"/>
              <a:ext cx="111125" cy="114300"/>
            </a:xfrm>
            <a:custGeom>
              <a:avLst/>
              <a:gdLst/>
              <a:ahLst/>
              <a:cxnLst/>
              <a:rect l="l" t="t" r="r" b="b"/>
              <a:pathLst>
                <a:path w="111125" h="114300">
                  <a:moveTo>
                    <a:pt x="20750" y="62101"/>
                  </a:moveTo>
                  <a:lnTo>
                    <a:pt x="43512" y="62101"/>
                  </a:lnTo>
                  <a:lnTo>
                    <a:pt x="43512" y="74672"/>
                  </a:lnTo>
                  <a:lnTo>
                    <a:pt x="20750" y="74672"/>
                  </a:lnTo>
                  <a:lnTo>
                    <a:pt x="20750" y="62101"/>
                  </a:lnTo>
                  <a:close/>
                </a:path>
                <a:path w="111125" h="114300">
                  <a:moveTo>
                    <a:pt x="43512" y="23633"/>
                  </a:moveTo>
                  <a:lnTo>
                    <a:pt x="43512" y="34696"/>
                  </a:lnTo>
                  <a:lnTo>
                    <a:pt x="20750" y="34696"/>
                  </a:lnTo>
                  <a:lnTo>
                    <a:pt x="20750" y="23633"/>
                  </a:lnTo>
                  <a:lnTo>
                    <a:pt x="43512" y="23633"/>
                  </a:lnTo>
                  <a:close/>
                </a:path>
                <a:path w="111125" h="114300">
                  <a:moveTo>
                    <a:pt x="20750" y="42239"/>
                  </a:moveTo>
                  <a:lnTo>
                    <a:pt x="43512" y="42239"/>
                  </a:lnTo>
                  <a:lnTo>
                    <a:pt x="43512" y="54558"/>
                  </a:lnTo>
                  <a:lnTo>
                    <a:pt x="20750" y="54558"/>
                  </a:lnTo>
                  <a:lnTo>
                    <a:pt x="20750" y="42239"/>
                  </a:lnTo>
                  <a:close/>
                </a:path>
                <a:path w="111125" h="114300">
                  <a:moveTo>
                    <a:pt x="61370" y="74672"/>
                  </a:moveTo>
                  <a:lnTo>
                    <a:pt x="52190" y="74672"/>
                  </a:lnTo>
                  <a:lnTo>
                    <a:pt x="52190" y="23633"/>
                  </a:lnTo>
                  <a:lnTo>
                    <a:pt x="61370" y="23633"/>
                  </a:lnTo>
                  <a:lnTo>
                    <a:pt x="61370" y="15211"/>
                  </a:lnTo>
                  <a:lnTo>
                    <a:pt x="52190" y="15211"/>
                  </a:lnTo>
                  <a:lnTo>
                    <a:pt x="52190" y="0"/>
                  </a:lnTo>
                  <a:lnTo>
                    <a:pt x="43512" y="0"/>
                  </a:lnTo>
                  <a:lnTo>
                    <a:pt x="43512" y="15211"/>
                  </a:lnTo>
                  <a:lnTo>
                    <a:pt x="20750" y="15211"/>
                  </a:lnTo>
                  <a:lnTo>
                    <a:pt x="20750" y="0"/>
                  </a:lnTo>
                  <a:lnTo>
                    <a:pt x="12198" y="0"/>
                  </a:lnTo>
                  <a:lnTo>
                    <a:pt x="12198" y="15211"/>
                  </a:lnTo>
                  <a:lnTo>
                    <a:pt x="1634" y="15211"/>
                  </a:lnTo>
                  <a:lnTo>
                    <a:pt x="1634" y="23633"/>
                  </a:lnTo>
                  <a:lnTo>
                    <a:pt x="12198" y="23633"/>
                  </a:lnTo>
                  <a:lnTo>
                    <a:pt x="12198" y="74672"/>
                  </a:lnTo>
                  <a:lnTo>
                    <a:pt x="0" y="74672"/>
                  </a:lnTo>
                  <a:lnTo>
                    <a:pt x="0" y="83095"/>
                  </a:lnTo>
                  <a:lnTo>
                    <a:pt x="61370" y="83095"/>
                  </a:lnTo>
                  <a:lnTo>
                    <a:pt x="61370" y="74672"/>
                  </a:lnTo>
                  <a:close/>
                </a:path>
                <a:path w="111125" h="114300">
                  <a:moveTo>
                    <a:pt x="17354" y="85735"/>
                  </a:moveTo>
                  <a:lnTo>
                    <a:pt x="14043" y="91936"/>
                  </a:lnTo>
                  <a:lnTo>
                    <a:pt x="9919" y="97913"/>
                  </a:lnTo>
                  <a:lnTo>
                    <a:pt x="5205" y="103395"/>
                  </a:lnTo>
                  <a:lnTo>
                    <a:pt x="125" y="108112"/>
                  </a:lnTo>
                  <a:lnTo>
                    <a:pt x="2389" y="109369"/>
                  </a:lnTo>
                  <a:lnTo>
                    <a:pt x="5910" y="112009"/>
                  </a:lnTo>
                  <a:lnTo>
                    <a:pt x="7671" y="113517"/>
                  </a:lnTo>
                  <a:lnTo>
                    <a:pt x="12860" y="108312"/>
                  </a:lnTo>
                  <a:lnTo>
                    <a:pt x="17873" y="102140"/>
                  </a:lnTo>
                  <a:lnTo>
                    <a:pt x="22438" y="95309"/>
                  </a:lnTo>
                  <a:lnTo>
                    <a:pt x="26283" y="88123"/>
                  </a:lnTo>
                  <a:lnTo>
                    <a:pt x="17354" y="85735"/>
                  </a:lnTo>
                  <a:close/>
                </a:path>
                <a:path w="111125" h="114300">
                  <a:moveTo>
                    <a:pt x="35212" y="89632"/>
                  </a:moveTo>
                  <a:lnTo>
                    <a:pt x="40243" y="95540"/>
                  </a:lnTo>
                  <a:lnTo>
                    <a:pt x="45902" y="103712"/>
                  </a:lnTo>
                  <a:lnTo>
                    <a:pt x="48165" y="108740"/>
                  </a:lnTo>
                  <a:lnTo>
                    <a:pt x="55711" y="104340"/>
                  </a:lnTo>
                  <a:lnTo>
                    <a:pt x="53322" y="99186"/>
                  </a:lnTo>
                  <a:lnTo>
                    <a:pt x="47537" y="91392"/>
                  </a:lnTo>
                  <a:lnTo>
                    <a:pt x="42506" y="85735"/>
                  </a:lnTo>
                  <a:lnTo>
                    <a:pt x="35212" y="89632"/>
                  </a:lnTo>
                  <a:close/>
                </a:path>
                <a:path w="111125" h="114300">
                  <a:moveTo>
                    <a:pt x="76084" y="62730"/>
                  </a:moveTo>
                  <a:lnTo>
                    <a:pt x="76210" y="58455"/>
                  </a:lnTo>
                  <a:lnTo>
                    <a:pt x="76336" y="54181"/>
                  </a:lnTo>
                  <a:lnTo>
                    <a:pt x="76336" y="50284"/>
                  </a:lnTo>
                  <a:lnTo>
                    <a:pt x="76336" y="41861"/>
                  </a:lnTo>
                  <a:lnTo>
                    <a:pt x="101991" y="41861"/>
                  </a:lnTo>
                  <a:lnTo>
                    <a:pt x="101991" y="62730"/>
                  </a:lnTo>
                  <a:lnTo>
                    <a:pt x="76084" y="62730"/>
                  </a:lnTo>
                  <a:close/>
                </a:path>
                <a:path w="111125" h="114300">
                  <a:moveTo>
                    <a:pt x="101991" y="13451"/>
                  </a:moveTo>
                  <a:lnTo>
                    <a:pt x="101991" y="33439"/>
                  </a:lnTo>
                  <a:lnTo>
                    <a:pt x="76336" y="33439"/>
                  </a:lnTo>
                  <a:lnTo>
                    <a:pt x="76336" y="13451"/>
                  </a:lnTo>
                  <a:lnTo>
                    <a:pt x="101991" y="13451"/>
                  </a:lnTo>
                  <a:close/>
                </a:path>
                <a:path w="111125" h="114300">
                  <a:moveTo>
                    <a:pt x="111045" y="4902"/>
                  </a:moveTo>
                  <a:lnTo>
                    <a:pt x="67532" y="4902"/>
                  </a:lnTo>
                  <a:lnTo>
                    <a:pt x="67532" y="50284"/>
                  </a:lnTo>
                  <a:lnTo>
                    <a:pt x="67212" y="64649"/>
                  </a:lnTo>
                  <a:lnTo>
                    <a:pt x="65725" y="79968"/>
                  </a:lnTo>
                  <a:lnTo>
                    <a:pt x="62280" y="95028"/>
                  </a:lnTo>
                  <a:lnTo>
                    <a:pt x="56088" y="108614"/>
                  </a:lnTo>
                  <a:lnTo>
                    <a:pt x="58226" y="109494"/>
                  </a:lnTo>
                  <a:lnTo>
                    <a:pt x="61999" y="112386"/>
                  </a:lnTo>
                  <a:lnTo>
                    <a:pt x="63508" y="114146"/>
                  </a:lnTo>
                  <a:lnTo>
                    <a:pt x="68381" y="104440"/>
                  </a:lnTo>
                  <a:lnTo>
                    <a:pt x="71840" y="93733"/>
                  </a:lnTo>
                  <a:lnTo>
                    <a:pt x="74119" y="82484"/>
                  </a:lnTo>
                  <a:lnTo>
                    <a:pt x="75455" y="71152"/>
                  </a:lnTo>
                  <a:lnTo>
                    <a:pt x="101991" y="71152"/>
                  </a:lnTo>
                  <a:lnTo>
                    <a:pt x="101991" y="101323"/>
                  </a:lnTo>
                  <a:lnTo>
                    <a:pt x="101991" y="103334"/>
                  </a:lnTo>
                  <a:lnTo>
                    <a:pt x="101236" y="103963"/>
                  </a:lnTo>
                  <a:lnTo>
                    <a:pt x="99350" y="103963"/>
                  </a:lnTo>
                  <a:lnTo>
                    <a:pt x="97589" y="104089"/>
                  </a:lnTo>
                  <a:lnTo>
                    <a:pt x="91301" y="104089"/>
                  </a:lnTo>
                  <a:lnTo>
                    <a:pt x="84636" y="103963"/>
                  </a:lnTo>
                  <a:lnTo>
                    <a:pt x="85893" y="106352"/>
                  </a:lnTo>
                  <a:lnTo>
                    <a:pt x="87151" y="110374"/>
                  </a:lnTo>
                  <a:lnTo>
                    <a:pt x="87528" y="113014"/>
                  </a:lnTo>
                  <a:lnTo>
                    <a:pt x="96834" y="113014"/>
                  </a:lnTo>
                  <a:lnTo>
                    <a:pt x="102619" y="112763"/>
                  </a:lnTo>
                  <a:lnTo>
                    <a:pt x="106266" y="111254"/>
                  </a:lnTo>
                  <a:lnTo>
                    <a:pt x="109662" y="109746"/>
                  </a:lnTo>
                  <a:lnTo>
                    <a:pt x="111045" y="106980"/>
                  </a:lnTo>
                  <a:lnTo>
                    <a:pt x="111045" y="101449"/>
                  </a:lnTo>
                  <a:lnTo>
                    <a:pt x="111045" y="490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062879" y="1781867"/>
              <a:ext cx="253972" cy="101286"/>
            </a:xfrm>
            <a:prstGeom prst="rect">
              <a:avLst/>
            </a:prstGeom>
          </p:spPr>
        </p:pic>
      </p:grpSp>
      <p:pic>
        <p:nvPicPr>
          <p:cNvPr id="80" name="object 80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5325771" y="1240034"/>
            <a:ext cx="1216915" cy="206394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649656" y="418855"/>
            <a:ext cx="395705" cy="382246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115017" y="426195"/>
            <a:ext cx="287591" cy="32227"/>
          </a:xfrm>
          <a:prstGeom prst="rect">
            <a:avLst/>
          </a:prstGeom>
        </p:spPr>
      </p:pic>
      <p:graphicFrame>
        <p:nvGraphicFramePr>
          <p:cNvPr id="83" name="object 83"/>
          <p:cNvGraphicFramePr>
            <a:graphicFrameLocks noGrp="1"/>
          </p:cNvGraphicFramePr>
          <p:nvPr/>
        </p:nvGraphicFramePr>
        <p:xfrm>
          <a:off x="1114162" y="426195"/>
          <a:ext cx="365125" cy="309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270"/>
              </a:tblGrid>
              <a:tr h="102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3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3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84" name="object 84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115017" y="529323"/>
            <a:ext cx="287591" cy="32227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115017" y="633740"/>
            <a:ext cx="287591" cy="30938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115017" y="736868"/>
            <a:ext cx="287591" cy="62032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1476536" y="399478"/>
            <a:ext cx="768350" cy="404495"/>
            <a:chOff x="1476536" y="399478"/>
            <a:chExt cx="768350" cy="404495"/>
          </a:xfrm>
        </p:grpSpPr>
        <p:pic>
          <p:nvPicPr>
            <p:cNvPr id="88" name="object 8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882071" y="430305"/>
              <a:ext cx="362374" cy="37343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76536" y="399478"/>
              <a:ext cx="382031" cy="402063"/>
            </a:xfrm>
            <a:prstGeom prst="rect">
              <a:avLst/>
            </a:prstGeom>
          </p:spPr>
        </p:pic>
      </p:grpSp>
      <p:grpSp>
        <p:nvGrpSpPr>
          <p:cNvPr id="90" name="object 90"/>
          <p:cNvGrpSpPr/>
          <p:nvPr/>
        </p:nvGrpSpPr>
        <p:grpSpPr>
          <a:xfrm>
            <a:off x="6180542" y="1585189"/>
            <a:ext cx="1080135" cy="351790"/>
            <a:chOff x="6180542" y="1585189"/>
            <a:chExt cx="1080135" cy="351790"/>
          </a:xfrm>
        </p:grpSpPr>
        <p:sp>
          <p:nvSpPr>
            <p:cNvPr id="91" name="object 91"/>
            <p:cNvSpPr/>
            <p:nvPr/>
          </p:nvSpPr>
          <p:spPr>
            <a:xfrm>
              <a:off x="6180542" y="1585189"/>
              <a:ext cx="1080135" cy="351790"/>
            </a:xfrm>
            <a:custGeom>
              <a:avLst/>
              <a:gdLst/>
              <a:ahLst/>
              <a:cxnLst/>
              <a:rect l="l" t="t" r="r" b="b"/>
              <a:pathLst>
                <a:path w="1080134" h="351789">
                  <a:moveTo>
                    <a:pt x="1079838" y="351520"/>
                  </a:moveTo>
                  <a:lnTo>
                    <a:pt x="0" y="351520"/>
                  </a:lnTo>
                  <a:lnTo>
                    <a:pt x="0" y="0"/>
                  </a:lnTo>
                  <a:lnTo>
                    <a:pt x="1079838" y="0"/>
                  </a:lnTo>
                  <a:lnTo>
                    <a:pt x="1079838" y="35152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6625806" y="1641264"/>
              <a:ext cx="234950" cy="114300"/>
            </a:xfrm>
            <a:custGeom>
              <a:avLst/>
              <a:gdLst/>
              <a:ahLst/>
              <a:cxnLst/>
              <a:rect l="l" t="t" r="r" b="b"/>
              <a:pathLst>
                <a:path w="234950" h="114300">
                  <a:moveTo>
                    <a:pt x="100228" y="16725"/>
                  </a:moveTo>
                  <a:lnTo>
                    <a:pt x="10566" y="16725"/>
                  </a:lnTo>
                  <a:lnTo>
                    <a:pt x="10566" y="26657"/>
                  </a:lnTo>
                  <a:lnTo>
                    <a:pt x="100228" y="26657"/>
                  </a:lnTo>
                  <a:lnTo>
                    <a:pt x="100228" y="16725"/>
                  </a:lnTo>
                  <a:close/>
                </a:path>
                <a:path w="234950" h="114300">
                  <a:moveTo>
                    <a:pt x="110794" y="90766"/>
                  </a:moveTo>
                  <a:lnTo>
                    <a:pt x="0" y="90766"/>
                  </a:lnTo>
                  <a:lnTo>
                    <a:pt x="0" y="100952"/>
                  </a:lnTo>
                  <a:lnTo>
                    <a:pt x="110794" y="100952"/>
                  </a:lnTo>
                  <a:lnTo>
                    <a:pt x="110794" y="90766"/>
                  </a:lnTo>
                  <a:close/>
                </a:path>
                <a:path w="234950" h="114300">
                  <a:moveTo>
                    <a:pt x="149783" y="88125"/>
                  </a:moveTo>
                  <a:lnTo>
                    <a:pt x="140843" y="85737"/>
                  </a:lnTo>
                  <a:lnTo>
                    <a:pt x="137541" y="91948"/>
                  </a:lnTo>
                  <a:lnTo>
                    <a:pt x="133413" y="97917"/>
                  </a:lnTo>
                  <a:lnTo>
                    <a:pt x="128752" y="103339"/>
                  </a:lnTo>
                  <a:lnTo>
                    <a:pt x="123621" y="108115"/>
                  </a:lnTo>
                  <a:lnTo>
                    <a:pt x="125882" y="109372"/>
                  </a:lnTo>
                  <a:lnTo>
                    <a:pt x="129400" y="112014"/>
                  </a:lnTo>
                  <a:lnTo>
                    <a:pt x="131165" y="113525"/>
                  </a:lnTo>
                  <a:lnTo>
                    <a:pt x="136359" y="108318"/>
                  </a:lnTo>
                  <a:lnTo>
                    <a:pt x="141363" y="102146"/>
                  </a:lnTo>
                  <a:lnTo>
                    <a:pt x="145935" y="95313"/>
                  </a:lnTo>
                  <a:lnTo>
                    <a:pt x="149783" y="88125"/>
                  </a:lnTo>
                  <a:close/>
                </a:path>
                <a:path w="234950" h="114300">
                  <a:moveTo>
                    <a:pt x="179209" y="104343"/>
                  </a:moveTo>
                  <a:lnTo>
                    <a:pt x="176822" y="99187"/>
                  </a:lnTo>
                  <a:lnTo>
                    <a:pt x="171030" y="91401"/>
                  </a:lnTo>
                  <a:lnTo>
                    <a:pt x="166001" y="85737"/>
                  </a:lnTo>
                  <a:lnTo>
                    <a:pt x="158711" y="89636"/>
                  </a:lnTo>
                  <a:lnTo>
                    <a:pt x="163741" y="95542"/>
                  </a:lnTo>
                  <a:lnTo>
                    <a:pt x="169392" y="103720"/>
                  </a:lnTo>
                  <a:lnTo>
                    <a:pt x="169506" y="103974"/>
                  </a:lnTo>
                  <a:lnTo>
                    <a:pt x="171602" y="108623"/>
                  </a:lnTo>
                  <a:lnTo>
                    <a:pt x="171881" y="108623"/>
                  </a:lnTo>
                  <a:lnTo>
                    <a:pt x="179209" y="104343"/>
                  </a:lnTo>
                  <a:close/>
                </a:path>
                <a:path w="234950" h="114300">
                  <a:moveTo>
                    <a:pt x="184861" y="15214"/>
                  </a:moveTo>
                  <a:lnTo>
                    <a:pt x="175679" y="15214"/>
                  </a:lnTo>
                  <a:lnTo>
                    <a:pt x="175679" y="0"/>
                  </a:lnTo>
                  <a:lnTo>
                    <a:pt x="167005" y="0"/>
                  </a:lnTo>
                  <a:lnTo>
                    <a:pt x="167005" y="74676"/>
                  </a:lnTo>
                  <a:lnTo>
                    <a:pt x="144246" y="74676"/>
                  </a:lnTo>
                  <a:lnTo>
                    <a:pt x="144246" y="62103"/>
                  </a:lnTo>
                  <a:lnTo>
                    <a:pt x="167005" y="62103"/>
                  </a:lnTo>
                  <a:lnTo>
                    <a:pt x="167005" y="54559"/>
                  </a:lnTo>
                  <a:lnTo>
                    <a:pt x="144246" y="54559"/>
                  </a:lnTo>
                  <a:lnTo>
                    <a:pt x="144246" y="42240"/>
                  </a:lnTo>
                  <a:lnTo>
                    <a:pt x="167005" y="42240"/>
                  </a:lnTo>
                  <a:lnTo>
                    <a:pt x="167005" y="34696"/>
                  </a:lnTo>
                  <a:lnTo>
                    <a:pt x="144246" y="34696"/>
                  </a:lnTo>
                  <a:lnTo>
                    <a:pt x="144246" y="23634"/>
                  </a:lnTo>
                  <a:lnTo>
                    <a:pt x="167005" y="23634"/>
                  </a:lnTo>
                  <a:lnTo>
                    <a:pt x="167005" y="15214"/>
                  </a:lnTo>
                  <a:lnTo>
                    <a:pt x="144246" y="15214"/>
                  </a:lnTo>
                  <a:lnTo>
                    <a:pt x="144246" y="0"/>
                  </a:lnTo>
                  <a:lnTo>
                    <a:pt x="135686" y="0"/>
                  </a:lnTo>
                  <a:lnTo>
                    <a:pt x="135686" y="15214"/>
                  </a:lnTo>
                  <a:lnTo>
                    <a:pt x="125133" y="15214"/>
                  </a:lnTo>
                  <a:lnTo>
                    <a:pt x="125133" y="23634"/>
                  </a:lnTo>
                  <a:lnTo>
                    <a:pt x="135686" y="23634"/>
                  </a:lnTo>
                  <a:lnTo>
                    <a:pt x="135686" y="74676"/>
                  </a:lnTo>
                  <a:lnTo>
                    <a:pt x="123494" y="74676"/>
                  </a:lnTo>
                  <a:lnTo>
                    <a:pt x="123494" y="83096"/>
                  </a:lnTo>
                  <a:lnTo>
                    <a:pt x="184861" y="83096"/>
                  </a:lnTo>
                  <a:lnTo>
                    <a:pt x="184861" y="74676"/>
                  </a:lnTo>
                  <a:lnTo>
                    <a:pt x="175679" y="74676"/>
                  </a:lnTo>
                  <a:lnTo>
                    <a:pt x="175679" y="62103"/>
                  </a:lnTo>
                  <a:lnTo>
                    <a:pt x="175679" y="54559"/>
                  </a:lnTo>
                  <a:lnTo>
                    <a:pt x="175679" y="42240"/>
                  </a:lnTo>
                  <a:lnTo>
                    <a:pt x="175679" y="34696"/>
                  </a:lnTo>
                  <a:lnTo>
                    <a:pt x="175679" y="23634"/>
                  </a:lnTo>
                  <a:lnTo>
                    <a:pt x="184861" y="23634"/>
                  </a:lnTo>
                  <a:lnTo>
                    <a:pt x="184861" y="15214"/>
                  </a:lnTo>
                  <a:close/>
                </a:path>
                <a:path w="234950" h="114300">
                  <a:moveTo>
                    <a:pt x="234543" y="4902"/>
                  </a:moveTo>
                  <a:lnTo>
                    <a:pt x="225488" y="4902"/>
                  </a:lnTo>
                  <a:lnTo>
                    <a:pt x="225488" y="13462"/>
                  </a:lnTo>
                  <a:lnTo>
                    <a:pt x="225488" y="33439"/>
                  </a:lnTo>
                  <a:lnTo>
                    <a:pt x="225488" y="41871"/>
                  </a:lnTo>
                  <a:lnTo>
                    <a:pt x="225488" y="62738"/>
                  </a:lnTo>
                  <a:lnTo>
                    <a:pt x="199580" y="62738"/>
                  </a:lnTo>
                  <a:lnTo>
                    <a:pt x="199707" y="58458"/>
                  </a:lnTo>
                  <a:lnTo>
                    <a:pt x="199834" y="41871"/>
                  </a:lnTo>
                  <a:lnTo>
                    <a:pt x="225488" y="41871"/>
                  </a:lnTo>
                  <a:lnTo>
                    <a:pt x="225488" y="33439"/>
                  </a:lnTo>
                  <a:lnTo>
                    <a:pt x="199834" y="33439"/>
                  </a:lnTo>
                  <a:lnTo>
                    <a:pt x="199834" y="13462"/>
                  </a:lnTo>
                  <a:lnTo>
                    <a:pt x="225488" y="13462"/>
                  </a:lnTo>
                  <a:lnTo>
                    <a:pt x="225488" y="4902"/>
                  </a:lnTo>
                  <a:lnTo>
                    <a:pt x="191033" y="4902"/>
                  </a:lnTo>
                  <a:lnTo>
                    <a:pt x="190931" y="54559"/>
                  </a:lnTo>
                  <a:lnTo>
                    <a:pt x="190842" y="58458"/>
                  </a:lnTo>
                  <a:lnTo>
                    <a:pt x="179578" y="108623"/>
                  </a:lnTo>
                  <a:lnTo>
                    <a:pt x="181419" y="109372"/>
                  </a:lnTo>
                  <a:lnTo>
                    <a:pt x="181559" y="109372"/>
                  </a:lnTo>
                  <a:lnTo>
                    <a:pt x="185496" y="112395"/>
                  </a:lnTo>
                  <a:lnTo>
                    <a:pt x="187007" y="114147"/>
                  </a:lnTo>
                  <a:lnTo>
                    <a:pt x="191909" y="104343"/>
                  </a:lnTo>
                  <a:lnTo>
                    <a:pt x="192024" y="103974"/>
                  </a:lnTo>
                  <a:lnTo>
                    <a:pt x="192112" y="103720"/>
                  </a:lnTo>
                  <a:lnTo>
                    <a:pt x="192227" y="103339"/>
                  </a:lnTo>
                  <a:lnTo>
                    <a:pt x="195338" y="93738"/>
                  </a:lnTo>
                  <a:lnTo>
                    <a:pt x="197612" y="82486"/>
                  </a:lnTo>
                  <a:lnTo>
                    <a:pt x="198945" y="71158"/>
                  </a:lnTo>
                  <a:lnTo>
                    <a:pt x="225488" y="71158"/>
                  </a:lnTo>
                  <a:lnTo>
                    <a:pt x="225488" y="103339"/>
                  </a:lnTo>
                  <a:lnTo>
                    <a:pt x="224726" y="103974"/>
                  </a:lnTo>
                  <a:lnTo>
                    <a:pt x="208127" y="103974"/>
                  </a:lnTo>
                  <a:lnTo>
                    <a:pt x="209384" y="106362"/>
                  </a:lnTo>
                  <a:lnTo>
                    <a:pt x="210642" y="110375"/>
                  </a:lnTo>
                  <a:lnTo>
                    <a:pt x="210769" y="111264"/>
                  </a:lnTo>
                  <a:lnTo>
                    <a:pt x="210883" y="112014"/>
                  </a:lnTo>
                  <a:lnTo>
                    <a:pt x="210985" y="112763"/>
                  </a:lnTo>
                  <a:lnTo>
                    <a:pt x="211023" y="113017"/>
                  </a:lnTo>
                  <a:lnTo>
                    <a:pt x="220332" y="113017"/>
                  </a:lnTo>
                  <a:lnTo>
                    <a:pt x="226110" y="112763"/>
                  </a:lnTo>
                  <a:lnTo>
                    <a:pt x="229755" y="111264"/>
                  </a:lnTo>
                  <a:lnTo>
                    <a:pt x="233159" y="109753"/>
                  </a:lnTo>
                  <a:lnTo>
                    <a:pt x="234543" y="106984"/>
                  </a:lnTo>
                  <a:lnTo>
                    <a:pt x="234543" y="71158"/>
                  </a:lnTo>
                  <a:lnTo>
                    <a:pt x="234543" y="62738"/>
                  </a:lnTo>
                  <a:lnTo>
                    <a:pt x="234543" y="41871"/>
                  </a:lnTo>
                  <a:lnTo>
                    <a:pt x="234543" y="33439"/>
                  </a:lnTo>
                  <a:lnTo>
                    <a:pt x="234543" y="13462"/>
                  </a:lnTo>
                  <a:lnTo>
                    <a:pt x="234543" y="4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3" name="object 9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618436" y="1781867"/>
              <a:ext cx="253972" cy="101286"/>
            </a:xfrm>
            <a:prstGeom prst="rect">
              <a:avLst/>
            </a:prstGeom>
          </p:spPr>
        </p:pic>
      </p:grpSp>
      <p:sp>
        <p:nvSpPr>
          <p:cNvPr id="94" name="object 94"/>
          <p:cNvSpPr/>
          <p:nvPr/>
        </p:nvSpPr>
        <p:spPr>
          <a:xfrm>
            <a:off x="248704" y="5195092"/>
            <a:ext cx="107950" cy="94615"/>
          </a:xfrm>
          <a:custGeom>
            <a:avLst/>
            <a:gdLst/>
            <a:ahLst/>
            <a:cxnLst/>
            <a:rect l="l" t="t" r="r" b="b"/>
            <a:pathLst>
              <a:path w="107950" h="94614">
                <a:moveTo>
                  <a:pt x="25311" y="1244"/>
                </a:moveTo>
                <a:lnTo>
                  <a:pt x="20218" y="1244"/>
                </a:lnTo>
                <a:lnTo>
                  <a:pt x="0" y="14351"/>
                </a:lnTo>
                <a:lnTo>
                  <a:pt x="0" y="18999"/>
                </a:lnTo>
                <a:lnTo>
                  <a:pt x="20574" y="5676"/>
                </a:lnTo>
                <a:lnTo>
                  <a:pt x="21056" y="5676"/>
                </a:lnTo>
                <a:lnTo>
                  <a:pt x="21056" y="92786"/>
                </a:lnTo>
                <a:lnTo>
                  <a:pt x="25311" y="92786"/>
                </a:lnTo>
                <a:lnTo>
                  <a:pt x="25311" y="1244"/>
                </a:lnTo>
                <a:close/>
              </a:path>
              <a:path w="107950" h="94614">
                <a:moveTo>
                  <a:pt x="107759" y="47015"/>
                </a:moveTo>
                <a:lnTo>
                  <a:pt x="105791" y="27343"/>
                </a:lnTo>
                <a:lnTo>
                  <a:pt x="103644" y="21755"/>
                </a:lnTo>
                <a:lnTo>
                  <a:pt x="103644" y="47015"/>
                </a:lnTo>
                <a:lnTo>
                  <a:pt x="101942" y="65112"/>
                </a:lnTo>
                <a:lnTo>
                  <a:pt x="97066" y="78651"/>
                </a:lnTo>
                <a:lnTo>
                  <a:pt x="89344" y="87122"/>
                </a:lnTo>
                <a:lnTo>
                  <a:pt x="79095" y="90055"/>
                </a:lnTo>
                <a:lnTo>
                  <a:pt x="68821" y="87122"/>
                </a:lnTo>
                <a:lnTo>
                  <a:pt x="61087" y="78651"/>
                </a:lnTo>
                <a:lnTo>
                  <a:pt x="56210" y="65112"/>
                </a:lnTo>
                <a:lnTo>
                  <a:pt x="54508" y="47015"/>
                </a:lnTo>
                <a:lnTo>
                  <a:pt x="56210" y="28917"/>
                </a:lnTo>
                <a:lnTo>
                  <a:pt x="61087" y="15367"/>
                </a:lnTo>
                <a:lnTo>
                  <a:pt x="68821" y="6870"/>
                </a:lnTo>
                <a:lnTo>
                  <a:pt x="79095" y="3937"/>
                </a:lnTo>
                <a:lnTo>
                  <a:pt x="89344" y="6870"/>
                </a:lnTo>
                <a:lnTo>
                  <a:pt x="97066" y="15367"/>
                </a:lnTo>
                <a:lnTo>
                  <a:pt x="101942" y="28917"/>
                </a:lnTo>
                <a:lnTo>
                  <a:pt x="103644" y="47015"/>
                </a:lnTo>
                <a:lnTo>
                  <a:pt x="103644" y="21755"/>
                </a:lnTo>
                <a:lnTo>
                  <a:pt x="100114" y="12547"/>
                </a:lnTo>
                <a:lnTo>
                  <a:pt x="91782" y="3937"/>
                </a:lnTo>
                <a:lnTo>
                  <a:pt x="91097" y="3238"/>
                </a:lnTo>
                <a:lnTo>
                  <a:pt x="79095" y="0"/>
                </a:lnTo>
                <a:lnTo>
                  <a:pt x="67068" y="3238"/>
                </a:lnTo>
                <a:lnTo>
                  <a:pt x="58039" y="12547"/>
                </a:lnTo>
                <a:lnTo>
                  <a:pt x="52362" y="27343"/>
                </a:lnTo>
                <a:lnTo>
                  <a:pt x="50393" y="47015"/>
                </a:lnTo>
                <a:lnTo>
                  <a:pt x="52362" y="66713"/>
                </a:lnTo>
                <a:lnTo>
                  <a:pt x="58039" y="81508"/>
                </a:lnTo>
                <a:lnTo>
                  <a:pt x="67068" y="90805"/>
                </a:lnTo>
                <a:lnTo>
                  <a:pt x="79095" y="94030"/>
                </a:lnTo>
                <a:lnTo>
                  <a:pt x="91122" y="90805"/>
                </a:lnTo>
                <a:lnTo>
                  <a:pt x="91846" y="90055"/>
                </a:lnTo>
                <a:lnTo>
                  <a:pt x="100139" y="81508"/>
                </a:lnTo>
                <a:lnTo>
                  <a:pt x="105791" y="66713"/>
                </a:lnTo>
                <a:lnTo>
                  <a:pt x="107759" y="470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5" name="object 95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3021354" y="4428154"/>
            <a:ext cx="1960245" cy="427824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4705334" y="1587532"/>
            <a:ext cx="1204098" cy="684533"/>
          </a:xfrm>
          <a:prstGeom prst="rect">
            <a:avLst/>
          </a:prstGeom>
        </p:spPr>
      </p:pic>
      <p:grpSp>
        <p:nvGrpSpPr>
          <p:cNvPr id="97" name="object 97"/>
          <p:cNvGrpSpPr/>
          <p:nvPr/>
        </p:nvGrpSpPr>
        <p:grpSpPr>
          <a:xfrm>
            <a:off x="689753" y="2047411"/>
            <a:ext cx="460375" cy="246379"/>
            <a:chOff x="689753" y="2047411"/>
            <a:chExt cx="460375" cy="246379"/>
          </a:xfrm>
        </p:grpSpPr>
        <p:pic>
          <p:nvPicPr>
            <p:cNvPr id="98" name="object 9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28381" y="2047411"/>
              <a:ext cx="190203" cy="10102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89753" y="2188139"/>
              <a:ext cx="460060" cy="105220"/>
            </a:xfrm>
            <a:prstGeom prst="rect">
              <a:avLst/>
            </a:prstGeom>
          </p:spPr>
        </p:pic>
      </p:grpSp>
      <p:pic>
        <p:nvPicPr>
          <p:cNvPr id="100" name="object 100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488776" y="2038120"/>
            <a:ext cx="698325" cy="243790"/>
          </a:xfrm>
          <a:prstGeom prst="rect">
            <a:avLst/>
          </a:prstGeom>
        </p:spPr>
      </p:pic>
      <p:grpSp>
        <p:nvGrpSpPr>
          <p:cNvPr id="101" name="object 101"/>
          <p:cNvGrpSpPr/>
          <p:nvPr/>
        </p:nvGrpSpPr>
        <p:grpSpPr>
          <a:xfrm>
            <a:off x="4159708" y="2052007"/>
            <a:ext cx="460375" cy="246379"/>
            <a:chOff x="4159708" y="2052007"/>
            <a:chExt cx="460375" cy="246379"/>
          </a:xfrm>
        </p:grpSpPr>
        <p:pic>
          <p:nvPicPr>
            <p:cNvPr id="102" name="object 10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298327" y="2052007"/>
              <a:ext cx="190203" cy="101024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159708" y="2192735"/>
              <a:ext cx="460060" cy="105220"/>
            </a:xfrm>
            <a:prstGeom prst="rect">
              <a:avLst/>
            </a:prstGeom>
          </p:spPr>
        </p:pic>
      </p:grpSp>
      <p:pic>
        <p:nvPicPr>
          <p:cNvPr id="104" name="object 104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4964941" y="3074401"/>
            <a:ext cx="804545" cy="257676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6338263" y="3074401"/>
            <a:ext cx="819686" cy="257676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2833855" y="2028602"/>
            <a:ext cx="698325" cy="243790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6391159" y="2028602"/>
            <a:ext cx="698325" cy="2437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1126" y="382827"/>
            <a:ext cx="735965" cy="372110"/>
            <a:chOff x="641126" y="382827"/>
            <a:chExt cx="735965" cy="372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126" y="382827"/>
              <a:ext cx="344418" cy="3720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378" y="383234"/>
              <a:ext cx="362192" cy="37081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390000" y="383234"/>
            <a:ext cx="734060" cy="372745"/>
            <a:chOff x="1390000" y="383234"/>
            <a:chExt cx="734060" cy="37274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4832" y="385676"/>
              <a:ext cx="358638" cy="3691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0000" y="383234"/>
              <a:ext cx="361402" cy="37243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24189" y="413761"/>
            <a:ext cx="191168" cy="31178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36176" y="907388"/>
            <a:ext cx="499745" cy="144780"/>
            <a:chOff x="636176" y="907388"/>
            <a:chExt cx="499745" cy="14478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176" y="907388"/>
              <a:ext cx="443782" cy="14421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18523" y="923611"/>
              <a:ext cx="17145" cy="49530"/>
            </a:xfrm>
            <a:custGeom>
              <a:avLst/>
              <a:gdLst/>
              <a:ahLst/>
              <a:cxnLst/>
              <a:rect l="l" t="t" r="r" b="b"/>
              <a:pathLst>
                <a:path w="17144" h="49530">
                  <a:moveTo>
                    <a:pt x="0" y="0"/>
                  </a:moveTo>
                  <a:lnTo>
                    <a:pt x="16779" y="0"/>
                  </a:lnTo>
                  <a:lnTo>
                    <a:pt x="16779" y="48985"/>
                  </a:lnTo>
                  <a:lnTo>
                    <a:pt x="0" y="48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1116876" y="900141"/>
            <a:ext cx="3044190" cy="152400"/>
            <a:chOff x="1116876" y="900141"/>
            <a:chExt cx="3044190" cy="152400"/>
          </a:xfrm>
        </p:grpSpPr>
        <p:sp>
          <p:nvSpPr>
            <p:cNvPr id="13" name="object 13"/>
            <p:cNvSpPr/>
            <p:nvPr/>
          </p:nvSpPr>
          <p:spPr>
            <a:xfrm>
              <a:off x="1118514" y="923612"/>
              <a:ext cx="88900" cy="113664"/>
            </a:xfrm>
            <a:custGeom>
              <a:avLst/>
              <a:gdLst/>
              <a:ahLst/>
              <a:cxnLst/>
              <a:rect l="l" t="t" r="r" b="b"/>
              <a:pathLst>
                <a:path w="88900" h="113665">
                  <a:moveTo>
                    <a:pt x="88595" y="0"/>
                  </a:moveTo>
                  <a:lnTo>
                    <a:pt x="71767" y="0"/>
                  </a:lnTo>
                  <a:lnTo>
                    <a:pt x="71767" y="48996"/>
                  </a:lnTo>
                  <a:lnTo>
                    <a:pt x="0" y="48996"/>
                  </a:lnTo>
                  <a:lnTo>
                    <a:pt x="0" y="64465"/>
                  </a:lnTo>
                  <a:lnTo>
                    <a:pt x="0" y="113449"/>
                  </a:lnTo>
                  <a:lnTo>
                    <a:pt x="16776" y="113449"/>
                  </a:lnTo>
                  <a:lnTo>
                    <a:pt x="16776" y="64465"/>
                  </a:lnTo>
                  <a:lnTo>
                    <a:pt x="71767" y="64465"/>
                  </a:lnTo>
                  <a:lnTo>
                    <a:pt x="71767" y="113449"/>
                  </a:lnTo>
                  <a:lnTo>
                    <a:pt x="88595" y="113449"/>
                  </a:lnTo>
                  <a:lnTo>
                    <a:pt x="88595" y="64465"/>
                  </a:lnTo>
                  <a:lnTo>
                    <a:pt x="88595" y="48996"/>
                  </a:lnTo>
                  <a:lnTo>
                    <a:pt x="885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18523" y="923357"/>
              <a:ext cx="88900" cy="114300"/>
            </a:xfrm>
            <a:custGeom>
              <a:avLst/>
              <a:gdLst/>
              <a:ahLst/>
              <a:cxnLst/>
              <a:rect l="l" t="t" r="r" b="b"/>
              <a:pathLst>
                <a:path w="88900" h="114300">
                  <a:moveTo>
                    <a:pt x="16779" y="113873"/>
                  </a:moveTo>
                  <a:lnTo>
                    <a:pt x="16779" y="64276"/>
                  </a:lnTo>
                  <a:lnTo>
                    <a:pt x="71759" y="64276"/>
                  </a:lnTo>
                  <a:lnTo>
                    <a:pt x="71759" y="113873"/>
                  </a:lnTo>
                  <a:lnTo>
                    <a:pt x="88593" y="113873"/>
                  </a:lnTo>
                  <a:lnTo>
                    <a:pt x="88593" y="0"/>
                  </a:lnTo>
                  <a:lnTo>
                    <a:pt x="71759" y="0"/>
                  </a:lnTo>
                  <a:lnTo>
                    <a:pt x="71759" y="49430"/>
                  </a:lnTo>
                  <a:lnTo>
                    <a:pt x="16779" y="49430"/>
                  </a:lnTo>
                  <a:lnTo>
                    <a:pt x="16779" y="0"/>
                  </a:lnTo>
                  <a:lnTo>
                    <a:pt x="0" y="0"/>
                  </a:lnTo>
                  <a:lnTo>
                    <a:pt x="0" y="113873"/>
                  </a:lnTo>
                  <a:lnTo>
                    <a:pt x="16779" y="113873"/>
                  </a:lnTo>
                  <a:close/>
                </a:path>
              </a:pathLst>
            </a:custGeom>
            <a:ln w="3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0107" y="900141"/>
              <a:ext cx="2940463" cy="152098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576930" y="1281626"/>
            <a:ext cx="6530975" cy="3608704"/>
            <a:chOff x="576930" y="1281626"/>
            <a:chExt cx="6530975" cy="3608704"/>
          </a:xfrm>
        </p:grpSpPr>
        <p:sp>
          <p:nvSpPr>
            <p:cNvPr id="17" name="object 17"/>
            <p:cNvSpPr/>
            <p:nvPr/>
          </p:nvSpPr>
          <p:spPr>
            <a:xfrm>
              <a:off x="576930" y="1281626"/>
              <a:ext cx="6530975" cy="3608704"/>
            </a:xfrm>
            <a:custGeom>
              <a:avLst/>
              <a:gdLst/>
              <a:ahLst/>
              <a:cxnLst/>
              <a:rect l="l" t="t" r="r" b="b"/>
              <a:pathLst>
                <a:path w="6530975" h="3608704">
                  <a:moveTo>
                    <a:pt x="6530678" y="3608674"/>
                  </a:moveTo>
                  <a:lnTo>
                    <a:pt x="0" y="3608674"/>
                  </a:lnTo>
                  <a:lnTo>
                    <a:pt x="0" y="0"/>
                  </a:lnTo>
                  <a:lnTo>
                    <a:pt x="6530678" y="0"/>
                  </a:lnTo>
                  <a:lnTo>
                    <a:pt x="6530678" y="3608674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22635" y="1526000"/>
              <a:ext cx="424815" cy="413384"/>
            </a:xfrm>
            <a:custGeom>
              <a:avLst/>
              <a:gdLst/>
              <a:ahLst/>
              <a:cxnLst/>
              <a:rect l="l" t="t" r="r" b="b"/>
              <a:pathLst>
                <a:path w="424815" h="413385">
                  <a:moveTo>
                    <a:pt x="424516" y="413006"/>
                  </a:moveTo>
                  <a:lnTo>
                    <a:pt x="0" y="413006"/>
                  </a:lnTo>
                  <a:lnTo>
                    <a:pt x="0" y="0"/>
                  </a:lnTo>
                  <a:lnTo>
                    <a:pt x="424516" y="0"/>
                  </a:lnTo>
                  <a:lnTo>
                    <a:pt x="424516" y="4130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4070" y="1509312"/>
              <a:ext cx="207983" cy="21721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40288" y="1511860"/>
              <a:ext cx="187180" cy="2141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6583" y="1521391"/>
              <a:ext cx="202817" cy="2053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84194" y="1524192"/>
              <a:ext cx="203265" cy="2018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00961" y="1834165"/>
              <a:ext cx="241083" cy="12123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3628" y="2028143"/>
              <a:ext cx="836500" cy="12201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08260" y="2222640"/>
              <a:ext cx="482741" cy="12123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2428" y="1651132"/>
              <a:ext cx="72512" cy="15544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22635" y="2622678"/>
              <a:ext cx="424815" cy="413384"/>
            </a:xfrm>
            <a:custGeom>
              <a:avLst/>
              <a:gdLst/>
              <a:ahLst/>
              <a:cxnLst/>
              <a:rect l="l" t="t" r="r" b="b"/>
              <a:pathLst>
                <a:path w="424815" h="413385">
                  <a:moveTo>
                    <a:pt x="424516" y="413006"/>
                  </a:moveTo>
                  <a:lnTo>
                    <a:pt x="0" y="413006"/>
                  </a:lnTo>
                  <a:lnTo>
                    <a:pt x="0" y="0"/>
                  </a:lnTo>
                  <a:lnTo>
                    <a:pt x="424516" y="0"/>
                  </a:lnTo>
                  <a:lnTo>
                    <a:pt x="424516" y="4130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17772" y="2610346"/>
              <a:ext cx="206423" cy="21653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45859" y="2610128"/>
              <a:ext cx="209550" cy="21697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788261" y="2612738"/>
              <a:ext cx="175260" cy="212725"/>
            </a:xfrm>
            <a:custGeom>
              <a:avLst/>
              <a:gdLst/>
              <a:ahLst/>
              <a:cxnLst/>
              <a:rect l="l" t="t" r="r" b="b"/>
              <a:pathLst>
                <a:path w="175260" h="212725">
                  <a:moveTo>
                    <a:pt x="94830" y="148932"/>
                  </a:moveTo>
                  <a:lnTo>
                    <a:pt x="77673" y="148932"/>
                  </a:lnTo>
                  <a:lnTo>
                    <a:pt x="77673" y="212229"/>
                  </a:lnTo>
                  <a:lnTo>
                    <a:pt x="94830" y="212229"/>
                  </a:lnTo>
                  <a:lnTo>
                    <a:pt x="94830" y="148932"/>
                  </a:lnTo>
                  <a:close/>
                </a:path>
                <a:path w="175260" h="212725">
                  <a:moveTo>
                    <a:pt x="174993" y="148932"/>
                  </a:moveTo>
                  <a:lnTo>
                    <a:pt x="158064" y="148932"/>
                  </a:lnTo>
                  <a:lnTo>
                    <a:pt x="158064" y="161036"/>
                  </a:lnTo>
                  <a:lnTo>
                    <a:pt x="174993" y="161036"/>
                  </a:lnTo>
                  <a:lnTo>
                    <a:pt x="174993" y="148932"/>
                  </a:lnTo>
                  <a:close/>
                </a:path>
                <a:path w="175260" h="212725">
                  <a:moveTo>
                    <a:pt x="174993" y="30314"/>
                  </a:moveTo>
                  <a:lnTo>
                    <a:pt x="94830" y="30314"/>
                  </a:lnTo>
                  <a:lnTo>
                    <a:pt x="94830" y="0"/>
                  </a:lnTo>
                  <a:lnTo>
                    <a:pt x="77673" y="0"/>
                  </a:lnTo>
                  <a:lnTo>
                    <a:pt x="77673" y="30314"/>
                  </a:lnTo>
                  <a:lnTo>
                    <a:pt x="0" y="30314"/>
                  </a:lnTo>
                  <a:lnTo>
                    <a:pt x="0" y="47066"/>
                  </a:lnTo>
                  <a:lnTo>
                    <a:pt x="0" y="161798"/>
                  </a:lnTo>
                  <a:lnTo>
                    <a:pt x="16484" y="161798"/>
                  </a:lnTo>
                  <a:lnTo>
                    <a:pt x="16484" y="148907"/>
                  </a:lnTo>
                  <a:lnTo>
                    <a:pt x="174993" y="148907"/>
                  </a:lnTo>
                  <a:lnTo>
                    <a:pt x="174993" y="132181"/>
                  </a:lnTo>
                  <a:lnTo>
                    <a:pt x="174993" y="47244"/>
                  </a:lnTo>
                  <a:lnTo>
                    <a:pt x="158064" y="47244"/>
                  </a:lnTo>
                  <a:lnTo>
                    <a:pt x="158064" y="80581"/>
                  </a:lnTo>
                  <a:lnTo>
                    <a:pt x="158064" y="97345"/>
                  </a:lnTo>
                  <a:lnTo>
                    <a:pt x="158064" y="132143"/>
                  </a:lnTo>
                  <a:lnTo>
                    <a:pt x="94830" y="132143"/>
                  </a:lnTo>
                  <a:lnTo>
                    <a:pt x="94830" y="97345"/>
                  </a:lnTo>
                  <a:lnTo>
                    <a:pt x="158064" y="97345"/>
                  </a:lnTo>
                  <a:lnTo>
                    <a:pt x="158064" y="80581"/>
                  </a:lnTo>
                  <a:lnTo>
                    <a:pt x="94830" y="80581"/>
                  </a:lnTo>
                  <a:lnTo>
                    <a:pt x="94830" y="47244"/>
                  </a:lnTo>
                  <a:lnTo>
                    <a:pt x="77673" y="47244"/>
                  </a:lnTo>
                  <a:lnTo>
                    <a:pt x="77673" y="80581"/>
                  </a:lnTo>
                  <a:lnTo>
                    <a:pt x="77673" y="97345"/>
                  </a:lnTo>
                  <a:lnTo>
                    <a:pt x="77673" y="132143"/>
                  </a:lnTo>
                  <a:lnTo>
                    <a:pt x="16484" y="132143"/>
                  </a:lnTo>
                  <a:lnTo>
                    <a:pt x="16484" y="97345"/>
                  </a:lnTo>
                  <a:lnTo>
                    <a:pt x="77673" y="97345"/>
                  </a:lnTo>
                  <a:lnTo>
                    <a:pt x="77673" y="80581"/>
                  </a:lnTo>
                  <a:lnTo>
                    <a:pt x="16484" y="80581"/>
                  </a:lnTo>
                  <a:lnTo>
                    <a:pt x="16484" y="47066"/>
                  </a:lnTo>
                  <a:lnTo>
                    <a:pt x="174993" y="47066"/>
                  </a:lnTo>
                  <a:lnTo>
                    <a:pt x="174993" y="303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788263" y="2612733"/>
              <a:ext cx="175260" cy="212725"/>
            </a:xfrm>
            <a:custGeom>
              <a:avLst/>
              <a:gdLst/>
              <a:ahLst/>
              <a:cxnLst/>
              <a:rect l="l" t="t" r="r" b="b"/>
              <a:pathLst>
                <a:path w="175260" h="212725">
                  <a:moveTo>
                    <a:pt x="94840" y="132176"/>
                  </a:moveTo>
                  <a:lnTo>
                    <a:pt x="94840" y="97038"/>
                  </a:lnTo>
                  <a:lnTo>
                    <a:pt x="158067" y="97038"/>
                  </a:lnTo>
                  <a:lnTo>
                    <a:pt x="158067" y="132176"/>
                  </a:lnTo>
                  <a:lnTo>
                    <a:pt x="94840" y="132176"/>
                  </a:lnTo>
                  <a:close/>
                </a:path>
                <a:path w="175260" h="212725">
                  <a:moveTo>
                    <a:pt x="16484" y="132176"/>
                  </a:moveTo>
                  <a:lnTo>
                    <a:pt x="16484" y="97038"/>
                  </a:lnTo>
                  <a:lnTo>
                    <a:pt x="77678" y="97038"/>
                  </a:lnTo>
                  <a:lnTo>
                    <a:pt x="77678" y="132176"/>
                  </a:lnTo>
                  <a:lnTo>
                    <a:pt x="16484" y="132176"/>
                  </a:lnTo>
                  <a:close/>
                </a:path>
                <a:path w="175260" h="212725">
                  <a:moveTo>
                    <a:pt x="77678" y="47239"/>
                  </a:moveTo>
                  <a:lnTo>
                    <a:pt x="77678" y="80981"/>
                  </a:lnTo>
                  <a:lnTo>
                    <a:pt x="16484" y="80981"/>
                  </a:lnTo>
                  <a:lnTo>
                    <a:pt x="16484" y="47239"/>
                  </a:lnTo>
                  <a:lnTo>
                    <a:pt x="77678" y="47239"/>
                  </a:lnTo>
                  <a:close/>
                </a:path>
                <a:path w="175260" h="212725">
                  <a:moveTo>
                    <a:pt x="158067" y="47239"/>
                  </a:moveTo>
                  <a:lnTo>
                    <a:pt x="158067" y="80981"/>
                  </a:lnTo>
                  <a:lnTo>
                    <a:pt x="94840" y="80981"/>
                  </a:lnTo>
                  <a:lnTo>
                    <a:pt x="94840" y="47239"/>
                  </a:lnTo>
                  <a:lnTo>
                    <a:pt x="158067" y="47239"/>
                  </a:lnTo>
                  <a:close/>
                </a:path>
                <a:path w="175260" h="212725">
                  <a:moveTo>
                    <a:pt x="94840" y="30717"/>
                  </a:moveTo>
                  <a:lnTo>
                    <a:pt x="94840" y="0"/>
                  </a:lnTo>
                  <a:lnTo>
                    <a:pt x="77678" y="0"/>
                  </a:lnTo>
                  <a:lnTo>
                    <a:pt x="77678" y="30717"/>
                  </a:lnTo>
                  <a:lnTo>
                    <a:pt x="0" y="30717"/>
                  </a:lnTo>
                  <a:lnTo>
                    <a:pt x="0" y="162195"/>
                  </a:lnTo>
                  <a:lnTo>
                    <a:pt x="16484" y="162195"/>
                  </a:lnTo>
                  <a:lnTo>
                    <a:pt x="16484" y="148931"/>
                  </a:lnTo>
                  <a:lnTo>
                    <a:pt x="77678" y="148931"/>
                  </a:lnTo>
                  <a:lnTo>
                    <a:pt x="77678" y="212227"/>
                  </a:lnTo>
                  <a:lnTo>
                    <a:pt x="94840" y="212227"/>
                  </a:lnTo>
                  <a:lnTo>
                    <a:pt x="94840" y="148931"/>
                  </a:lnTo>
                  <a:lnTo>
                    <a:pt x="158067" y="148931"/>
                  </a:lnTo>
                  <a:lnTo>
                    <a:pt x="158067" y="161031"/>
                  </a:lnTo>
                  <a:lnTo>
                    <a:pt x="175002" y="161031"/>
                  </a:lnTo>
                  <a:lnTo>
                    <a:pt x="175002" y="30717"/>
                  </a:lnTo>
                  <a:lnTo>
                    <a:pt x="94840" y="30717"/>
                  </a:lnTo>
                  <a:close/>
                </a:path>
              </a:pathLst>
            </a:custGeom>
            <a:ln w="47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95895" y="2610562"/>
              <a:ext cx="210261" cy="21701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13232" y="2935799"/>
              <a:ext cx="918534" cy="12535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15004" y="3130530"/>
              <a:ext cx="367919" cy="12163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95588" y="3130295"/>
              <a:ext cx="880921" cy="12056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594762" y="3131749"/>
              <a:ext cx="97790" cy="118110"/>
            </a:xfrm>
            <a:custGeom>
              <a:avLst/>
              <a:gdLst/>
              <a:ahLst/>
              <a:cxnLst/>
              <a:rect l="l" t="t" r="r" b="b"/>
              <a:pathLst>
                <a:path w="97789" h="118110">
                  <a:moveTo>
                    <a:pt x="52705" y="82765"/>
                  </a:moveTo>
                  <a:lnTo>
                    <a:pt x="43167" y="82765"/>
                  </a:lnTo>
                  <a:lnTo>
                    <a:pt x="43167" y="117932"/>
                  </a:lnTo>
                  <a:lnTo>
                    <a:pt x="52705" y="117932"/>
                  </a:lnTo>
                  <a:lnTo>
                    <a:pt x="52705" y="82765"/>
                  </a:lnTo>
                  <a:close/>
                </a:path>
                <a:path w="97789" h="118110">
                  <a:moveTo>
                    <a:pt x="97243" y="82765"/>
                  </a:moveTo>
                  <a:lnTo>
                    <a:pt x="87833" y="82765"/>
                  </a:lnTo>
                  <a:lnTo>
                    <a:pt x="87833" y="89484"/>
                  </a:lnTo>
                  <a:lnTo>
                    <a:pt x="97243" y="89484"/>
                  </a:lnTo>
                  <a:lnTo>
                    <a:pt x="97243" y="82765"/>
                  </a:lnTo>
                  <a:close/>
                </a:path>
                <a:path w="97789" h="118110">
                  <a:moveTo>
                    <a:pt x="97243" y="16624"/>
                  </a:moveTo>
                  <a:lnTo>
                    <a:pt x="52705" y="16624"/>
                  </a:lnTo>
                  <a:lnTo>
                    <a:pt x="52705" y="0"/>
                  </a:lnTo>
                  <a:lnTo>
                    <a:pt x="43167" y="0"/>
                  </a:lnTo>
                  <a:lnTo>
                    <a:pt x="43167" y="16624"/>
                  </a:lnTo>
                  <a:lnTo>
                    <a:pt x="0" y="16624"/>
                  </a:lnTo>
                  <a:lnTo>
                    <a:pt x="0" y="25654"/>
                  </a:lnTo>
                  <a:lnTo>
                    <a:pt x="0" y="90106"/>
                  </a:lnTo>
                  <a:lnTo>
                    <a:pt x="9156" y="90106"/>
                  </a:lnTo>
                  <a:lnTo>
                    <a:pt x="9156" y="82372"/>
                  </a:lnTo>
                  <a:lnTo>
                    <a:pt x="97243" y="82372"/>
                  </a:lnTo>
                  <a:lnTo>
                    <a:pt x="97243" y="73444"/>
                  </a:lnTo>
                  <a:lnTo>
                    <a:pt x="97243" y="26250"/>
                  </a:lnTo>
                  <a:lnTo>
                    <a:pt x="87833" y="26250"/>
                  </a:lnTo>
                  <a:lnTo>
                    <a:pt x="87833" y="44983"/>
                  </a:lnTo>
                  <a:lnTo>
                    <a:pt x="87833" y="54013"/>
                  </a:lnTo>
                  <a:lnTo>
                    <a:pt x="87833" y="73342"/>
                  </a:lnTo>
                  <a:lnTo>
                    <a:pt x="52705" y="73342"/>
                  </a:lnTo>
                  <a:lnTo>
                    <a:pt x="52705" y="54013"/>
                  </a:lnTo>
                  <a:lnTo>
                    <a:pt x="87833" y="54013"/>
                  </a:lnTo>
                  <a:lnTo>
                    <a:pt x="87833" y="44983"/>
                  </a:lnTo>
                  <a:lnTo>
                    <a:pt x="52705" y="44983"/>
                  </a:lnTo>
                  <a:lnTo>
                    <a:pt x="52705" y="26250"/>
                  </a:lnTo>
                  <a:lnTo>
                    <a:pt x="43167" y="26250"/>
                  </a:lnTo>
                  <a:lnTo>
                    <a:pt x="43167" y="44983"/>
                  </a:lnTo>
                  <a:lnTo>
                    <a:pt x="43167" y="54013"/>
                  </a:lnTo>
                  <a:lnTo>
                    <a:pt x="43167" y="73342"/>
                  </a:lnTo>
                  <a:lnTo>
                    <a:pt x="9156" y="73342"/>
                  </a:lnTo>
                  <a:lnTo>
                    <a:pt x="9156" y="54013"/>
                  </a:lnTo>
                  <a:lnTo>
                    <a:pt x="43167" y="54013"/>
                  </a:lnTo>
                  <a:lnTo>
                    <a:pt x="43167" y="44983"/>
                  </a:lnTo>
                  <a:lnTo>
                    <a:pt x="9156" y="44983"/>
                  </a:lnTo>
                  <a:lnTo>
                    <a:pt x="9156" y="25654"/>
                  </a:lnTo>
                  <a:lnTo>
                    <a:pt x="97243" y="25654"/>
                  </a:lnTo>
                  <a:lnTo>
                    <a:pt x="97243" y="166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594766" y="3131743"/>
              <a:ext cx="97790" cy="118110"/>
            </a:xfrm>
            <a:custGeom>
              <a:avLst/>
              <a:gdLst/>
              <a:ahLst/>
              <a:cxnLst/>
              <a:rect l="l" t="t" r="r" b="b"/>
              <a:pathLst>
                <a:path w="97789" h="118110">
                  <a:moveTo>
                    <a:pt x="52701" y="73449"/>
                  </a:moveTo>
                  <a:lnTo>
                    <a:pt x="52701" y="53923"/>
                  </a:lnTo>
                  <a:lnTo>
                    <a:pt x="87836" y="53923"/>
                  </a:lnTo>
                  <a:lnTo>
                    <a:pt x="87836" y="73449"/>
                  </a:lnTo>
                  <a:lnTo>
                    <a:pt x="52701" y="73449"/>
                  </a:lnTo>
                  <a:close/>
                </a:path>
                <a:path w="97789" h="118110">
                  <a:moveTo>
                    <a:pt x="9160" y="73449"/>
                  </a:moveTo>
                  <a:lnTo>
                    <a:pt x="9160" y="53923"/>
                  </a:lnTo>
                  <a:lnTo>
                    <a:pt x="43165" y="53923"/>
                  </a:lnTo>
                  <a:lnTo>
                    <a:pt x="43165" y="73449"/>
                  </a:lnTo>
                  <a:lnTo>
                    <a:pt x="9160" y="73449"/>
                  </a:lnTo>
                  <a:close/>
                </a:path>
                <a:path w="97789" h="118110">
                  <a:moveTo>
                    <a:pt x="43165" y="26250"/>
                  </a:moveTo>
                  <a:lnTo>
                    <a:pt x="43165" y="45000"/>
                  </a:lnTo>
                  <a:lnTo>
                    <a:pt x="9160" y="45000"/>
                  </a:lnTo>
                  <a:lnTo>
                    <a:pt x="9160" y="26250"/>
                  </a:lnTo>
                  <a:lnTo>
                    <a:pt x="43165" y="26250"/>
                  </a:lnTo>
                  <a:close/>
                </a:path>
                <a:path w="97789" h="118110">
                  <a:moveTo>
                    <a:pt x="87836" y="26250"/>
                  </a:moveTo>
                  <a:lnTo>
                    <a:pt x="87836" y="45000"/>
                  </a:lnTo>
                  <a:lnTo>
                    <a:pt x="52701" y="45000"/>
                  </a:lnTo>
                  <a:lnTo>
                    <a:pt x="52701" y="26250"/>
                  </a:lnTo>
                  <a:lnTo>
                    <a:pt x="87836" y="26250"/>
                  </a:lnTo>
                  <a:close/>
                </a:path>
                <a:path w="97789" h="118110">
                  <a:moveTo>
                    <a:pt x="52701" y="17069"/>
                  </a:moveTo>
                  <a:lnTo>
                    <a:pt x="52701" y="0"/>
                  </a:lnTo>
                  <a:lnTo>
                    <a:pt x="43165" y="0"/>
                  </a:lnTo>
                  <a:lnTo>
                    <a:pt x="43165" y="17069"/>
                  </a:lnTo>
                  <a:lnTo>
                    <a:pt x="0" y="17069"/>
                  </a:lnTo>
                  <a:lnTo>
                    <a:pt x="0" y="90130"/>
                  </a:lnTo>
                  <a:lnTo>
                    <a:pt x="9160" y="90130"/>
                  </a:lnTo>
                  <a:lnTo>
                    <a:pt x="9160" y="82759"/>
                  </a:lnTo>
                  <a:lnTo>
                    <a:pt x="43165" y="82759"/>
                  </a:lnTo>
                  <a:lnTo>
                    <a:pt x="43165" y="117932"/>
                  </a:lnTo>
                  <a:lnTo>
                    <a:pt x="52701" y="117932"/>
                  </a:lnTo>
                  <a:lnTo>
                    <a:pt x="52701" y="82759"/>
                  </a:lnTo>
                  <a:lnTo>
                    <a:pt x="87836" y="82759"/>
                  </a:lnTo>
                  <a:lnTo>
                    <a:pt x="87836" y="89484"/>
                  </a:lnTo>
                  <a:lnTo>
                    <a:pt x="97247" y="89484"/>
                  </a:lnTo>
                  <a:lnTo>
                    <a:pt x="97247" y="17069"/>
                  </a:lnTo>
                  <a:lnTo>
                    <a:pt x="52701" y="170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711463" y="3131872"/>
              <a:ext cx="114300" cy="118110"/>
            </a:xfrm>
            <a:custGeom>
              <a:avLst/>
              <a:gdLst/>
              <a:ahLst/>
              <a:cxnLst/>
              <a:rect l="l" t="t" r="r" b="b"/>
              <a:pathLst>
                <a:path w="114300" h="118110">
                  <a:moveTo>
                    <a:pt x="26727" y="28578"/>
                  </a:moveTo>
                  <a:lnTo>
                    <a:pt x="23155" y="24029"/>
                  </a:lnTo>
                  <a:lnTo>
                    <a:pt x="18477" y="18863"/>
                  </a:lnTo>
                  <a:lnTo>
                    <a:pt x="13281" y="13575"/>
                  </a:lnTo>
                  <a:lnTo>
                    <a:pt x="8156" y="8663"/>
                  </a:lnTo>
                  <a:lnTo>
                    <a:pt x="14179" y="2974"/>
                  </a:lnTo>
                  <a:lnTo>
                    <a:pt x="19345" y="7597"/>
                  </a:lnTo>
                  <a:lnTo>
                    <a:pt x="24641" y="12607"/>
                  </a:lnTo>
                  <a:lnTo>
                    <a:pt x="29442" y="17521"/>
                  </a:lnTo>
                  <a:lnTo>
                    <a:pt x="33126" y="21853"/>
                  </a:lnTo>
                  <a:lnTo>
                    <a:pt x="26727" y="28578"/>
                  </a:lnTo>
                  <a:close/>
                </a:path>
                <a:path w="114300" h="118110">
                  <a:moveTo>
                    <a:pt x="80433" y="10086"/>
                  </a:moveTo>
                  <a:lnTo>
                    <a:pt x="71273" y="10086"/>
                  </a:lnTo>
                  <a:lnTo>
                    <a:pt x="71273" y="0"/>
                  </a:lnTo>
                  <a:lnTo>
                    <a:pt x="80433" y="0"/>
                  </a:lnTo>
                  <a:lnTo>
                    <a:pt x="80433" y="10086"/>
                  </a:lnTo>
                  <a:close/>
                </a:path>
                <a:path w="114300" h="118110">
                  <a:moveTo>
                    <a:pt x="110548" y="17457"/>
                  </a:moveTo>
                  <a:lnTo>
                    <a:pt x="42412" y="17457"/>
                  </a:lnTo>
                  <a:lnTo>
                    <a:pt x="42412" y="10086"/>
                  </a:lnTo>
                  <a:lnTo>
                    <a:pt x="110548" y="10086"/>
                  </a:lnTo>
                  <a:lnTo>
                    <a:pt x="110548" y="17457"/>
                  </a:lnTo>
                  <a:close/>
                </a:path>
                <a:path w="114300" h="118110">
                  <a:moveTo>
                    <a:pt x="80433" y="25603"/>
                  </a:moveTo>
                  <a:lnTo>
                    <a:pt x="71273" y="25603"/>
                  </a:lnTo>
                  <a:lnTo>
                    <a:pt x="71273" y="17457"/>
                  </a:lnTo>
                  <a:lnTo>
                    <a:pt x="80433" y="17457"/>
                  </a:lnTo>
                  <a:lnTo>
                    <a:pt x="80433" y="25603"/>
                  </a:lnTo>
                  <a:close/>
                </a:path>
                <a:path w="114300" h="118110">
                  <a:moveTo>
                    <a:pt x="106784" y="32586"/>
                  </a:moveTo>
                  <a:lnTo>
                    <a:pt x="45424" y="32586"/>
                  </a:lnTo>
                  <a:lnTo>
                    <a:pt x="45424" y="25603"/>
                  </a:lnTo>
                  <a:lnTo>
                    <a:pt x="106784" y="25603"/>
                  </a:lnTo>
                  <a:lnTo>
                    <a:pt x="106784" y="32586"/>
                  </a:lnTo>
                  <a:close/>
                </a:path>
                <a:path w="114300" h="118110">
                  <a:moveTo>
                    <a:pt x="80433" y="41638"/>
                  </a:moveTo>
                  <a:lnTo>
                    <a:pt x="71273" y="41638"/>
                  </a:lnTo>
                  <a:lnTo>
                    <a:pt x="71273" y="32586"/>
                  </a:lnTo>
                  <a:lnTo>
                    <a:pt x="80433" y="32586"/>
                  </a:lnTo>
                  <a:lnTo>
                    <a:pt x="80433" y="41638"/>
                  </a:lnTo>
                  <a:close/>
                </a:path>
                <a:path w="114300" h="118110">
                  <a:moveTo>
                    <a:pt x="17692" y="115605"/>
                  </a:moveTo>
                  <a:lnTo>
                    <a:pt x="16814" y="113406"/>
                  </a:lnTo>
                  <a:lnTo>
                    <a:pt x="14430" y="109398"/>
                  </a:lnTo>
                  <a:lnTo>
                    <a:pt x="12799" y="107458"/>
                  </a:lnTo>
                  <a:lnTo>
                    <a:pt x="15183" y="106036"/>
                  </a:lnTo>
                  <a:lnTo>
                    <a:pt x="18696" y="102156"/>
                  </a:lnTo>
                  <a:lnTo>
                    <a:pt x="18696" y="49526"/>
                  </a:lnTo>
                  <a:lnTo>
                    <a:pt x="0" y="49526"/>
                  </a:lnTo>
                  <a:lnTo>
                    <a:pt x="0" y="40345"/>
                  </a:lnTo>
                  <a:lnTo>
                    <a:pt x="27731" y="40345"/>
                  </a:lnTo>
                  <a:lnTo>
                    <a:pt x="27731" y="95432"/>
                  </a:lnTo>
                  <a:lnTo>
                    <a:pt x="41530" y="95432"/>
                  </a:lnTo>
                  <a:lnTo>
                    <a:pt x="31138" y="103748"/>
                  </a:lnTo>
                  <a:lnTo>
                    <a:pt x="23590" y="109947"/>
                  </a:lnTo>
                  <a:lnTo>
                    <a:pt x="19699" y="113406"/>
                  </a:lnTo>
                  <a:lnTo>
                    <a:pt x="17692" y="115605"/>
                  </a:lnTo>
                  <a:close/>
                </a:path>
                <a:path w="114300" h="118110">
                  <a:moveTo>
                    <a:pt x="114187" y="49009"/>
                  </a:moveTo>
                  <a:lnTo>
                    <a:pt x="38648" y="49009"/>
                  </a:lnTo>
                  <a:lnTo>
                    <a:pt x="38648" y="41638"/>
                  </a:lnTo>
                  <a:lnTo>
                    <a:pt x="114187" y="41638"/>
                  </a:lnTo>
                  <a:lnTo>
                    <a:pt x="114187" y="49009"/>
                  </a:lnTo>
                  <a:close/>
                </a:path>
                <a:path w="114300" h="118110">
                  <a:moveTo>
                    <a:pt x="56340" y="117932"/>
                  </a:moveTo>
                  <a:lnTo>
                    <a:pt x="47557" y="117932"/>
                  </a:lnTo>
                  <a:lnTo>
                    <a:pt x="47557" y="56380"/>
                  </a:lnTo>
                  <a:lnTo>
                    <a:pt x="104400" y="56380"/>
                  </a:lnTo>
                  <a:lnTo>
                    <a:pt x="104400" y="63880"/>
                  </a:lnTo>
                  <a:lnTo>
                    <a:pt x="56340" y="63880"/>
                  </a:lnTo>
                  <a:lnTo>
                    <a:pt x="56340" y="73837"/>
                  </a:lnTo>
                  <a:lnTo>
                    <a:pt x="104400" y="73837"/>
                  </a:lnTo>
                  <a:lnTo>
                    <a:pt x="104400" y="80561"/>
                  </a:lnTo>
                  <a:lnTo>
                    <a:pt x="56340" y="80561"/>
                  </a:lnTo>
                  <a:lnTo>
                    <a:pt x="56340" y="91035"/>
                  </a:lnTo>
                  <a:lnTo>
                    <a:pt x="104400" y="91035"/>
                  </a:lnTo>
                  <a:lnTo>
                    <a:pt x="104400" y="98018"/>
                  </a:lnTo>
                  <a:lnTo>
                    <a:pt x="56340" y="98018"/>
                  </a:lnTo>
                  <a:lnTo>
                    <a:pt x="56340" y="117932"/>
                  </a:lnTo>
                  <a:close/>
                </a:path>
                <a:path w="114300" h="118110">
                  <a:moveTo>
                    <a:pt x="104400" y="73837"/>
                  </a:moveTo>
                  <a:lnTo>
                    <a:pt x="95490" y="73837"/>
                  </a:lnTo>
                  <a:lnTo>
                    <a:pt x="95490" y="63880"/>
                  </a:lnTo>
                  <a:lnTo>
                    <a:pt x="104400" y="63880"/>
                  </a:lnTo>
                  <a:lnTo>
                    <a:pt x="104400" y="73837"/>
                  </a:lnTo>
                  <a:close/>
                </a:path>
                <a:path w="114300" h="118110">
                  <a:moveTo>
                    <a:pt x="104400" y="91035"/>
                  </a:moveTo>
                  <a:lnTo>
                    <a:pt x="95490" y="91035"/>
                  </a:lnTo>
                  <a:lnTo>
                    <a:pt x="95490" y="80561"/>
                  </a:lnTo>
                  <a:lnTo>
                    <a:pt x="104400" y="80561"/>
                  </a:lnTo>
                  <a:lnTo>
                    <a:pt x="104400" y="91035"/>
                  </a:lnTo>
                  <a:close/>
                </a:path>
                <a:path w="114300" h="118110">
                  <a:moveTo>
                    <a:pt x="41530" y="95432"/>
                  </a:moveTo>
                  <a:lnTo>
                    <a:pt x="27731" y="95432"/>
                  </a:lnTo>
                  <a:lnTo>
                    <a:pt x="40530" y="85604"/>
                  </a:lnTo>
                  <a:lnTo>
                    <a:pt x="41157" y="88191"/>
                  </a:lnTo>
                  <a:lnTo>
                    <a:pt x="42788" y="91811"/>
                  </a:lnTo>
                  <a:lnTo>
                    <a:pt x="43792" y="93622"/>
                  </a:lnTo>
                  <a:lnTo>
                    <a:pt x="41530" y="95432"/>
                  </a:lnTo>
                  <a:close/>
                </a:path>
                <a:path w="114300" h="118110">
                  <a:moveTo>
                    <a:pt x="104400" y="109398"/>
                  </a:moveTo>
                  <a:lnTo>
                    <a:pt x="91601" y="109398"/>
                  </a:lnTo>
                  <a:lnTo>
                    <a:pt x="93106" y="109268"/>
                  </a:lnTo>
                  <a:lnTo>
                    <a:pt x="94989" y="109268"/>
                  </a:lnTo>
                  <a:lnTo>
                    <a:pt x="95490" y="108751"/>
                  </a:lnTo>
                  <a:lnTo>
                    <a:pt x="95490" y="98018"/>
                  </a:lnTo>
                  <a:lnTo>
                    <a:pt x="104400" y="98018"/>
                  </a:lnTo>
                  <a:lnTo>
                    <a:pt x="104400" y="109398"/>
                  </a:lnTo>
                  <a:close/>
                </a:path>
                <a:path w="114300" h="118110">
                  <a:moveTo>
                    <a:pt x="90848" y="117544"/>
                  </a:moveTo>
                  <a:lnTo>
                    <a:pt x="81938" y="117415"/>
                  </a:lnTo>
                  <a:lnTo>
                    <a:pt x="81708" y="115993"/>
                  </a:lnTo>
                  <a:lnTo>
                    <a:pt x="81646" y="115605"/>
                  </a:lnTo>
                  <a:lnTo>
                    <a:pt x="81562" y="115088"/>
                  </a:lnTo>
                  <a:lnTo>
                    <a:pt x="80307" y="111596"/>
                  </a:lnTo>
                  <a:lnTo>
                    <a:pt x="79297" y="109398"/>
                  </a:lnTo>
                  <a:lnTo>
                    <a:pt x="79178" y="109139"/>
                  </a:lnTo>
                  <a:lnTo>
                    <a:pt x="85577" y="109398"/>
                  </a:lnTo>
                  <a:lnTo>
                    <a:pt x="104400" y="109398"/>
                  </a:lnTo>
                  <a:lnTo>
                    <a:pt x="104400" y="112113"/>
                  </a:lnTo>
                  <a:lnTo>
                    <a:pt x="103396" y="114570"/>
                  </a:lnTo>
                  <a:lnTo>
                    <a:pt x="100008" y="115993"/>
                  </a:lnTo>
                  <a:lnTo>
                    <a:pt x="96369" y="117415"/>
                  </a:lnTo>
                  <a:lnTo>
                    <a:pt x="90848" y="1175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711463" y="3131872"/>
              <a:ext cx="114300" cy="118110"/>
            </a:xfrm>
            <a:custGeom>
              <a:avLst/>
              <a:gdLst/>
              <a:ahLst/>
              <a:cxnLst/>
              <a:rect l="l" t="t" r="r" b="b"/>
              <a:pathLst>
                <a:path w="114300" h="118110">
                  <a:moveTo>
                    <a:pt x="33126" y="21853"/>
                  </a:moveTo>
                  <a:lnTo>
                    <a:pt x="29442" y="17521"/>
                  </a:lnTo>
                  <a:lnTo>
                    <a:pt x="24641" y="12607"/>
                  </a:lnTo>
                  <a:lnTo>
                    <a:pt x="19345" y="7597"/>
                  </a:lnTo>
                  <a:lnTo>
                    <a:pt x="14179" y="2974"/>
                  </a:lnTo>
                  <a:lnTo>
                    <a:pt x="8156" y="8663"/>
                  </a:lnTo>
                  <a:lnTo>
                    <a:pt x="13281" y="13575"/>
                  </a:lnTo>
                  <a:lnTo>
                    <a:pt x="18477" y="18863"/>
                  </a:lnTo>
                  <a:lnTo>
                    <a:pt x="23155" y="24029"/>
                  </a:lnTo>
                  <a:lnTo>
                    <a:pt x="26727" y="28578"/>
                  </a:lnTo>
                  <a:lnTo>
                    <a:pt x="33126" y="21853"/>
                  </a:lnTo>
                  <a:close/>
                </a:path>
                <a:path w="114300" h="118110">
                  <a:moveTo>
                    <a:pt x="27731" y="95432"/>
                  </a:moveTo>
                  <a:lnTo>
                    <a:pt x="27731" y="40345"/>
                  </a:lnTo>
                  <a:lnTo>
                    <a:pt x="0" y="40345"/>
                  </a:lnTo>
                  <a:lnTo>
                    <a:pt x="0" y="49526"/>
                  </a:lnTo>
                  <a:lnTo>
                    <a:pt x="18696" y="49526"/>
                  </a:lnTo>
                  <a:lnTo>
                    <a:pt x="18696" y="96467"/>
                  </a:lnTo>
                  <a:lnTo>
                    <a:pt x="18696" y="102156"/>
                  </a:lnTo>
                  <a:lnTo>
                    <a:pt x="15183" y="106036"/>
                  </a:lnTo>
                  <a:lnTo>
                    <a:pt x="12799" y="107458"/>
                  </a:lnTo>
                  <a:lnTo>
                    <a:pt x="14430" y="109398"/>
                  </a:lnTo>
                  <a:lnTo>
                    <a:pt x="16814" y="113406"/>
                  </a:lnTo>
                  <a:lnTo>
                    <a:pt x="17692" y="115605"/>
                  </a:lnTo>
                  <a:lnTo>
                    <a:pt x="19618" y="113479"/>
                  </a:lnTo>
                  <a:lnTo>
                    <a:pt x="23590" y="109947"/>
                  </a:lnTo>
                  <a:lnTo>
                    <a:pt x="31138" y="103748"/>
                  </a:lnTo>
                  <a:lnTo>
                    <a:pt x="43792" y="93622"/>
                  </a:lnTo>
                  <a:lnTo>
                    <a:pt x="42788" y="91811"/>
                  </a:lnTo>
                  <a:lnTo>
                    <a:pt x="41157" y="88191"/>
                  </a:lnTo>
                  <a:lnTo>
                    <a:pt x="40530" y="85604"/>
                  </a:lnTo>
                  <a:lnTo>
                    <a:pt x="27731" y="95432"/>
                  </a:lnTo>
                  <a:close/>
                </a:path>
                <a:path w="114300" h="118110">
                  <a:moveTo>
                    <a:pt x="56340" y="91035"/>
                  </a:moveTo>
                  <a:lnTo>
                    <a:pt x="56340" y="80561"/>
                  </a:lnTo>
                  <a:lnTo>
                    <a:pt x="95490" y="80561"/>
                  </a:lnTo>
                  <a:lnTo>
                    <a:pt x="95490" y="91035"/>
                  </a:lnTo>
                  <a:lnTo>
                    <a:pt x="56340" y="91035"/>
                  </a:lnTo>
                  <a:close/>
                </a:path>
                <a:path w="114300" h="118110">
                  <a:moveTo>
                    <a:pt x="95490" y="63880"/>
                  </a:moveTo>
                  <a:lnTo>
                    <a:pt x="95490" y="73837"/>
                  </a:lnTo>
                  <a:lnTo>
                    <a:pt x="56340" y="73837"/>
                  </a:lnTo>
                  <a:lnTo>
                    <a:pt x="56340" y="63880"/>
                  </a:lnTo>
                  <a:lnTo>
                    <a:pt x="95490" y="63880"/>
                  </a:lnTo>
                  <a:close/>
                </a:path>
                <a:path w="114300" h="118110">
                  <a:moveTo>
                    <a:pt x="104400" y="56380"/>
                  </a:moveTo>
                  <a:lnTo>
                    <a:pt x="47557" y="56380"/>
                  </a:lnTo>
                  <a:lnTo>
                    <a:pt x="47557" y="117932"/>
                  </a:lnTo>
                  <a:lnTo>
                    <a:pt x="56340" y="117932"/>
                  </a:lnTo>
                  <a:lnTo>
                    <a:pt x="56340" y="98018"/>
                  </a:lnTo>
                  <a:lnTo>
                    <a:pt x="95490" y="98018"/>
                  </a:lnTo>
                  <a:lnTo>
                    <a:pt x="95490" y="107070"/>
                  </a:lnTo>
                  <a:lnTo>
                    <a:pt x="95490" y="108751"/>
                  </a:lnTo>
                  <a:lnTo>
                    <a:pt x="94989" y="109268"/>
                  </a:lnTo>
                  <a:lnTo>
                    <a:pt x="93106" y="109268"/>
                  </a:lnTo>
                  <a:lnTo>
                    <a:pt x="91601" y="109398"/>
                  </a:lnTo>
                  <a:lnTo>
                    <a:pt x="85577" y="109398"/>
                  </a:lnTo>
                  <a:lnTo>
                    <a:pt x="79178" y="109139"/>
                  </a:lnTo>
                  <a:lnTo>
                    <a:pt x="80307" y="111596"/>
                  </a:lnTo>
                  <a:lnTo>
                    <a:pt x="81562" y="115088"/>
                  </a:lnTo>
                  <a:lnTo>
                    <a:pt x="81938" y="117415"/>
                  </a:lnTo>
                  <a:lnTo>
                    <a:pt x="90848" y="117544"/>
                  </a:lnTo>
                  <a:lnTo>
                    <a:pt x="96369" y="117415"/>
                  </a:lnTo>
                  <a:lnTo>
                    <a:pt x="100008" y="115993"/>
                  </a:lnTo>
                  <a:lnTo>
                    <a:pt x="103396" y="114570"/>
                  </a:lnTo>
                  <a:lnTo>
                    <a:pt x="104400" y="112113"/>
                  </a:lnTo>
                  <a:lnTo>
                    <a:pt x="104400" y="107199"/>
                  </a:lnTo>
                  <a:lnTo>
                    <a:pt x="104400" y="56380"/>
                  </a:lnTo>
                  <a:close/>
                </a:path>
                <a:path w="114300" h="118110">
                  <a:moveTo>
                    <a:pt x="80433" y="41638"/>
                  </a:moveTo>
                  <a:lnTo>
                    <a:pt x="80433" y="32586"/>
                  </a:lnTo>
                  <a:lnTo>
                    <a:pt x="106784" y="32586"/>
                  </a:lnTo>
                  <a:lnTo>
                    <a:pt x="106784" y="25603"/>
                  </a:lnTo>
                  <a:lnTo>
                    <a:pt x="80433" y="25603"/>
                  </a:lnTo>
                  <a:lnTo>
                    <a:pt x="80433" y="17457"/>
                  </a:lnTo>
                  <a:lnTo>
                    <a:pt x="110548" y="17457"/>
                  </a:lnTo>
                  <a:lnTo>
                    <a:pt x="110548" y="10086"/>
                  </a:lnTo>
                  <a:lnTo>
                    <a:pt x="80433" y="10086"/>
                  </a:lnTo>
                  <a:lnTo>
                    <a:pt x="80433" y="0"/>
                  </a:lnTo>
                  <a:lnTo>
                    <a:pt x="71273" y="0"/>
                  </a:lnTo>
                  <a:lnTo>
                    <a:pt x="71273" y="10086"/>
                  </a:lnTo>
                  <a:lnTo>
                    <a:pt x="42412" y="10086"/>
                  </a:lnTo>
                  <a:lnTo>
                    <a:pt x="42412" y="17457"/>
                  </a:lnTo>
                  <a:lnTo>
                    <a:pt x="71273" y="17457"/>
                  </a:lnTo>
                  <a:lnTo>
                    <a:pt x="71273" y="25603"/>
                  </a:lnTo>
                  <a:lnTo>
                    <a:pt x="45424" y="25603"/>
                  </a:lnTo>
                  <a:lnTo>
                    <a:pt x="45424" y="32586"/>
                  </a:lnTo>
                  <a:lnTo>
                    <a:pt x="71273" y="32586"/>
                  </a:lnTo>
                  <a:lnTo>
                    <a:pt x="71273" y="41638"/>
                  </a:lnTo>
                  <a:lnTo>
                    <a:pt x="38648" y="41638"/>
                  </a:lnTo>
                  <a:lnTo>
                    <a:pt x="38648" y="49009"/>
                  </a:lnTo>
                  <a:lnTo>
                    <a:pt x="114187" y="49009"/>
                  </a:lnTo>
                  <a:lnTo>
                    <a:pt x="114187" y="41638"/>
                  </a:lnTo>
                  <a:lnTo>
                    <a:pt x="80433" y="4163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66449" y="2750761"/>
              <a:ext cx="116931" cy="15756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22635" y="3757025"/>
              <a:ext cx="424815" cy="413384"/>
            </a:xfrm>
            <a:custGeom>
              <a:avLst/>
              <a:gdLst/>
              <a:ahLst/>
              <a:cxnLst/>
              <a:rect l="l" t="t" r="r" b="b"/>
              <a:pathLst>
                <a:path w="424815" h="413385">
                  <a:moveTo>
                    <a:pt x="424516" y="413006"/>
                  </a:moveTo>
                  <a:lnTo>
                    <a:pt x="0" y="413006"/>
                  </a:lnTo>
                  <a:lnTo>
                    <a:pt x="0" y="0"/>
                  </a:lnTo>
                  <a:lnTo>
                    <a:pt x="424516" y="0"/>
                  </a:lnTo>
                  <a:lnTo>
                    <a:pt x="424516" y="4130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00245" y="3729659"/>
              <a:ext cx="440128" cy="21845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772729" y="3732319"/>
              <a:ext cx="175260" cy="212725"/>
            </a:xfrm>
            <a:custGeom>
              <a:avLst/>
              <a:gdLst/>
              <a:ahLst/>
              <a:cxnLst/>
              <a:rect l="l" t="t" r="r" b="b"/>
              <a:pathLst>
                <a:path w="175260" h="212725">
                  <a:moveTo>
                    <a:pt x="94843" y="148932"/>
                  </a:moveTo>
                  <a:lnTo>
                    <a:pt x="77685" y="148932"/>
                  </a:lnTo>
                  <a:lnTo>
                    <a:pt x="77685" y="212229"/>
                  </a:lnTo>
                  <a:lnTo>
                    <a:pt x="94843" y="212229"/>
                  </a:lnTo>
                  <a:lnTo>
                    <a:pt x="94843" y="148932"/>
                  </a:lnTo>
                  <a:close/>
                </a:path>
                <a:path w="175260" h="212725">
                  <a:moveTo>
                    <a:pt x="175006" y="148932"/>
                  </a:moveTo>
                  <a:lnTo>
                    <a:pt x="158076" y="148932"/>
                  </a:lnTo>
                  <a:lnTo>
                    <a:pt x="158076" y="161036"/>
                  </a:lnTo>
                  <a:lnTo>
                    <a:pt x="175006" y="161036"/>
                  </a:lnTo>
                  <a:lnTo>
                    <a:pt x="175006" y="148932"/>
                  </a:lnTo>
                  <a:close/>
                </a:path>
                <a:path w="175260" h="212725">
                  <a:moveTo>
                    <a:pt x="175006" y="30302"/>
                  </a:moveTo>
                  <a:lnTo>
                    <a:pt x="94843" y="30302"/>
                  </a:lnTo>
                  <a:lnTo>
                    <a:pt x="94843" y="0"/>
                  </a:lnTo>
                  <a:lnTo>
                    <a:pt x="77685" y="0"/>
                  </a:lnTo>
                  <a:lnTo>
                    <a:pt x="77685" y="30302"/>
                  </a:lnTo>
                  <a:lnTo>
                    <a:pt x="0" y="30302"/>
                  </a:lnTo>
                  <a:lnTo>
                    <a:pt x="0" y="47066"/>
                  </a:lnTo>
                  <a:lnTo>
                    <a:pt x="0" y="161798"/>
                  </a:lnTo>
                  <a:lnTo>
                    <a:pt x="16484" y="161798"/>
                  </a:lnTo>
                  <a:lnTo>
                    <a:pt x="16484" y="148907"/>
                  </a:lnTo>
                  <a:lnTo>
                    <a:pt x="175006" y="148907"/>
                  </a:lnTo>
                  <a:lnTo>
                    <a:pt x="175006" y="132181"/>
                  </a:lnTo>
                  <a:lnTo>
                    <a:pt x="175006" y="47244"/>
                  </a:lnTo>
                  <a:lnTo>
                    <a:pt x="158076" y="47244"/>
                  </a:lnTo>
                  <a:lnTo>
                    <a:pt x="158076" y="80581"/>
                  </a:lnTo>
                  <a:lnTo>
                    <a:pt x="158076" y="97345"/>
                  </a:lnTo>
                  <a:lnTo>
                    <a:pt x="158076" y="132143"/>
                  </a:lnTo>
                  <a:lnTo>
                    <a:pt x="94843" y="132143"/>
                  </a:lnTo>
                  <a:lnTo>
                    <a:pt x="94843" y="97345"/>
                  </a:lnTo>
                  <a:lnTo>
                    <a:pt x="158076" y="97345"/>
                  </a:lnTo>
                  <a:lnTo>
                    <a:pt x="158076" y="80581"/>
                  </a:lnTo>
                  <a:lnTo>
                    <a:pt x="94843" y="80581"/>
                  </a:lnTo>
                  <a:lnTo>
                    <a:pt x="94843" y="47244"/>
                  </a:lnTo>
                  <a:lnTo>
                    <a:pt x="77685" y="47244"/>
                  </a:lnTo>
                  <a:lnTo>
                    <a:pt x="77685" y="80581"/>
                  </a:lnTo>
                  <a:lnTo>
                    <a:pt x="77685" y="97345"/>
                  </a:lnTo>
                  <a:lnTo>
                    <a:pt x="77685" y="132143"/>
                  </a:lnTo>
                  <a:lnTo>
                    <a:pt x="16484" y="132143"/>
                  </a:lnTo>
                  <a:lnTo>
                    <a:pt x="16484" y="97345"/>
                  </a:lnTo>
                  <a:lnTo>
                    <a:pt x="77685" y="97345"/>
                  </a:lnTo>
                  <a:lnTo>
                    <a:pt x="77685" y="80581"/>
                  </a:lnTo>
                  <a:lnTo>
                    <a:pt x="16484" y="80581"/>
                  </a:lnTo>
                  <a:lnTo>
                    <a:pt x="16484" y="47066"/>
                  </a:lnTo>
                  <a:lnTo>
                    <a:pt x="175006" y="47066"/>
                  </a:lnTo>
                  <a:lnTo>
                    <a:pt x="175006" y="303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772742" y="3732312"/>
              <a:ext cx="175260" cy="212725"/>
            </a:xfrm>
            <a:custGeom>
              <a:avLst/>
              <a:gdLst/>
              <a:ahLst/>
              <a:cxnLst/>
              <a:rect l="l" t="t" r="r" b="b"/>
              <a:pathLst>
                <a:path w="175260" h="212725">
                  <a:moveTo>
                    <a:pt x="94840" y="132176"/>
                  </a:moveTo>
                  <a:lnTo>
                    <a:pt x="94840" y="97038"/>
                  </a:lnTo>
                  <a:lnTo>
                    <a:pt x="158067" y="97038"/>
                  </a:lnTo>
                  <a:lnTo>
                    <a:pt x="158067" y="132176"/>
                  </a:lnTo>
                  <a:lnTo>
                    <a:pt x="94840" y="132176"/>
                  </a:lnTo>
                  <a:close/>
                </a:path>
                <a:path w="175260" h="212725">
                  <a:moveTo>
                    <a:pt x="16484" y="132176"/>
                  </a:moveTo>
                  <a:lnTo>
                    <a:pt x="16484" y="97038"/>
                  </a:lnTo>
                  <a:lnTo>
                    <a:pt x="77678" y="97038"/>
                  </a:lnTo>
                  <a:lnTo>
                    <a:pt x="77678" y="132176"/>
                  </a:lnTo>
                  <a:lnTo>
                    <a:pt x="16484" y="132176"/>
                  </a:lnTo>
                  <a:close/>
                </a:path>
                <a:path w="175260" h="212725">
                  <a:moveTo>
                    <a:pt x="77678" y="47239"/>
                  </a:moveTo>
                  <a:lnTo>
                    <a:pt x="77678" y="80981"/>
                  </a:lnTo>
                  <a:lnTo>
                    <a:pt x="16484" y="80981"/>
                  </a:lnTo>
                  <a:lnTo>
                    <a:pt x="16484" y="47239"/>
                  </a:lnTo>
                  <a:lnTo>
                    <a:pt x="77678" y="47239"/>
                  </a:lnTo>
                  <a:close/>
                </a:path>
                <a:path w="175260" h="212725">
                  <a:moveTo>
                    <a:pt x="158067" y="47239"/>
                  </a:moveTo>
                  <a:lnTo>
                    <a:pt x="158067" y="80981"/>
                  </a:lnTo>
                  <a:lnTo>
                    <a:pt x="94840" y="80981"/>
                  </a:lnTo>
                  <a:lnTo>
                    <a:pt x="94840" y="47239"/>
                  </a:lnTo>
                  <a:lnTo>
                    <a:pt x="158067" y="47239"/>
                  </a:lnTo>
                  <a:close/>
                </a:path>
                <a:path w="175260" h="212725">
                  <a:moveTo>
                    <a:pt x="94840" y="30717"/>
                  </a:moveTo>
                  <a:lnTo>
                    <a:pt x="94840" y="0"/>
                  </a:lnTo>
                  <a:lnTo>
                    <a:pt x="77678" y="0"/>
                  </a:lnTo>
                  <a:lnTo>
                    <a:pt x="77678" y="30717"/>
                  </a:lnTo>
                  <a:lnTo>
                    <a:pt x="0" y="30717"/>
                  </a:lnTo>
                  <a:lnTo>
                    <a:pt x="0" y="162195"/>
                  </a:lnTo>
                  <a:lnTo>
                    <a:pt x="16484" y="162195"/>
                  </a:lnTo>
                  <a:lnTo>
                    <a:pt x="16484" y="148931"/>
                  </a:lnTo>
                  <a:lnTo>
                    <a:pt x="77678" y="148931"/>
                  </a:lnTo>
                  <a:lnTo>
                    <a:pt x="77678" y="212227"/>
                  </a:lnTo>
                  <a:lnTo>
                    <a:pt x="94840" y="212227"/>
                  </a:lnTo>
                  <a:lnTo>
                    <a:pt x="94840" y="148931"/>
                  </a:lnTo>
                  <a:lnTo>
                    <a:pt x="158067" y="148931"/>
                  </a:lnTo>
                  <a:lnTo>
                    <a:pt x="158067" y="161031"/>
                  </a:lnTo>
                  <a:lnTo>
                    <a:pt x="175002" y="161031"/>
                  </a:lnTo>
                  <a:lnTo>
                    <a:pt x="175002" y="30717"/>
                  </a:lnTo>
                  <a:lnTo>
                    <a:pt x="94840" y="30717"/>
                  </a:lnTo>
                  <a:close/>
                </a:path>
              </a:pathLst>
            </a:custGeom>
            <a:ln w="47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80374" y="3730141"/>
              <a:ext cx="210261" cy="21701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309598" y="4057160"/>
              <a:ext cx="97790" cy="118745"/>
            </a:xfrm>
            <a:custGeom>
              <a:avLst/>
              <a:gdLst/>
              <a:ahLst/>
              <a:cxnLst/>
              <a:rect l="l" t="t" r="r" b="b"/>
              <a:pathLst>
                <a:path w="97790" h="118745">
                  <a:moveTo>
                    <a:pt x="52806" y="54013"/>
                  </a:moveTo>
                  <a:lnTo>
                    <a:pt x="43256" y="54013"/>
                  </a:lnTo>
                  <a:lnTo>
                    <a:pt x="43256" y="73583"/>
                  </a:lnTo>
                  <a:lnTo>
                    <a:pt x="52806" y="73583"/>
                  </a:lnTo>
                  <a:lnTo>
                    <a:pt x="52806" y="54013"/>
                  </a:lnTo>
                  <a:close/>
                </a:path>
                <a:path w="97790" h="118745">
                  <a:moveTo>
                    <a:pt x="52806" y="0"/>
                  </a:moveTo>
                  <a:lnTo>
                    <a:pt x="43256" y="0"/>
                  </a:lnTo>
                  <a:lnTo>
                    <a:pt x="43256" y="17094"/>
                  </a:lnTo>
                  <a:lnTo>
                    <a:pt x="52806" y="17094"/>
                  </a:lnTo>
                  <a:lnTo>
                    <a:pt x="52806" y="0"/>
                  </a:lnTo>
                  <a:close/>
                </a:path>
                <a:path w="97790" h="118745">
                  <a:moveTo>
                    <a:pt x="97434" y="54013"/>
                  </a:moveTo>
                  <a:lnTo>
                    <a:pt x="87998" y="54013"/>
                  </a:lnTo>
                  <a:lnTo>
                    <a:pt x="87998" y="73583"/>
                  </a:lnTo>
                  <a:lnTo>
                    <a:pt x="97434" y="73583"/>
                  </a:lnTo>
                  <a:lnTo>
                    <a:pt x="97434" y="54013"/>
                  </a:lnTo>
                  <a:close/>
                </a:path>
                <a:path w="97790" h="118745">
                  <a:moveTo>
                    <a:pt x="97434" y="17424"/>
                  </a:moveTo>
                  <a:lnTo>
                    <a:pt x="87998" y="17424"/>
                  </a:lnTo>
                  <a:lnTo>
                    <a:pt x="87998" y="26454"/>
                  </a:lnTo>
                  <a:lnTo>
                    <a:pt x="87998" y="44500"/>
                  </a:lnTo>
                  <a:lnTo>
                    <a:pt x="52806" y="44500"/>
                  </a:lnTo>
                  <a:lnTo>
                    <a:pt x="52806" y="26454"/>
                  </a:lnTo>
                  <a:lnTo>
                    <a:pt x="87998" y="26454"/>
                  </a:lnTo>
                  <a:lnTo>
                    <a:pt x="87998" y="17424"/>
                  </a:lnTo>
                  <a:lnTo>
                    <a:pt x="43256" y="17424"/>
                  </a:lnTo>
                  <a:lnTo>
                    <a:pt x="43256" y="26454"/>
                  </a:lnTo>
                  <a:lnTo>
                    <a:pt x="43256" y="44500"/>
                  </a:lnTo>
                  <a:lnTo>
                    <a:pt x="9182" y="44500"/>
                  </a:lnTo>
                  <a:lnTo>
                    <a:pt x="9182" y="26454"/>
                  </a:lnTo>
                  <a:lnTo>
                    <a:pt x="43256" y="26454"/>
                  </a:lnTo>
                  <a:lnTo>
                    <a:pt x="43256" y="17424"/>
                  </a:lnTo>
                  <a:lnTo>
                    <a:pt x="0" y="17424"/>
                  </a:lnTo>
                  <a:lnTo>
                    <a:pt x="0" y="26454"/>
                  </a:lnTo>
                  <a:lnTo>
                    <a:pt x="0" y="44500"/>
                  </a:lnTo>
                  <a:lnTo>
                    <a:pt x="0" y="53517"/>
                  </a:lnTo>
                  <a:lnTo>
                    <a:pt x="0" y="74142"/>
                  </a:lnTo>
                  <a:lnTo>
                    <a:pt x="0" y="83172"/>
                  </a:lnTo>
                  <a:lnTo>
                    <a:pt x="0" y="90906"/>
                  </a:lnTo>
                  <a:lnTo>
                    <a:pt x="9182" y="90906"/>
                  </a:lnTo>
                  <a:lnTo>
                    <a:pt x="9182" y="83172"/>
                  </a:lnTo>
                  <a:lnTo>
                    <a:pt x="43256" y="83172"/>
                  </a:lnTo>
                  <a:lnTo>
                    <a:pt x="43256" y="118148"/>
                  </a:lnTo>
                  <a:lnTo>
                    <a:pt x="52806" y="118148"/>
                  </a:lnTo>
                  <a:lnTo>
                    <a:pt x="52806" y="83172"/>
                  </a:lnTo>
                  <a:lnTo>
                    <a:pt x="87998" y="83172"/>
                  </a:lnTo>
                  <a:lnTo>
                    <a:pt x="87998" y="89649"/>
                  </a:lnTo>
                  <a:lnTo>
                    <a:pt x="97434" y="89649"/>
                  </a:lnTo>
                  <a:lnTo>
                    <a:pt x="97434" y="83172"/>
                  </a:lnTo>
                  <a:lnTo>
                    <a:pt x="97434" y="82905"/>
                  </a:lnTo>
                  <a:lnTo>
                    <a:pt x="97434" y="74142"/>
                  </a:lnTo>
                  <a:lnTo>
                    <a:pt x="9182" y="74142"/>
                  </a:lnTo>
                  <a:lnTo>
                    <a:pt x="9182" y="53517"/>
                  </a:lnTo>
                  <a:lnTo>
                    <a:pt x="97434" y="53517"/>
                  </a:lnTo>
                  <a:lnTo>
                    <a:pt x="97434" y="45085"/>
                  </a:lnTo>
                  <a:lnTo>
                    <a:pt x="97434" y="44500"/>
                  </a:lnTo>
                  <a:lnTo>
                    <a:pt x="97434" y="26454"/>
                  </a:lnTo>
                  <a:lnTo>
                    <a:pt x="97434" y="26289"/>
                  </a:lnTo>
                  <a:lnTo>
                    <a:pt x="97434" y="174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309610" y="4057149"/>
              <a:ext cx="97790" cy="118745"/>
            </a:xfrm>
            <a:custGeom>
              <a:avLst/>
              <a:gdLst/>
              <a:ahLst/>
              <a:cxnLst/>
              <a:rect l="l" t="t" r="r" b="b"/>
              <a:pathLst>
                <a:path w="97790" h="118745">
                  <a:moveTo>
                    <a:pt x="52799" y="73584"/>
                  </a:moveTo>
                  <a:lnTo>
                    <a:pt x="52799" y="54022"/>
                  </a:lnTo>
                  <a:lnTo>
                    <a:pt x="87998" y="54022"/>
                  </a:lnTo>
                  <a:lnTo>
                    <a:pt x="87998" y="73584"/>
                  </a:lnTo>
                  <a:lnTo>
                    <a:pt x="52799" y="73584"/>
                  </a:lnTo>
                  <a:close/>
                </a:path>
                <a:path w="97790" h="118745">
                  <a:moveTo>
                    <a:pt x="9176" y="73584"/>
                  </a:moveTo>
                  <a:lnTo>
                    <a:pt x="9176" y="54022"/>
                  </a:lnTo>
                  <a:lnTo>
                    <a:pt x="43244" y="54022"/>
                  </a:lnTo>
                  <a:lnTo>
                    <a:pt x="43244" y="73584"/>
                  </a:lnTo>
                  <a:lnTo>
                    <a:pt x="9176" y="73584"/>
                  </a:lnTo>
                  <a:close/>
                </a:path>
                <a:path w="97790" h="118745">
                  <a:moveTo>
                    <a:pt x="43244" y="26298"/>
                  </a:moveTo>
                  <a:lnTo>
                    <a:pt x="43244" y="45083"/>
                  </a:lnTo>
                  <a:lnTo>
                    <a:pt x="9176" y="45083"/>
                  </a:lnTo>
                  <a:lnTo>
                    <a:pt x="9176" y="26298"/>
                  </a:lnTo>
                  <a:lnTo>
                    <a:pt x="43244" y="26298"/>
                  </a:lnTo>
                  <a:close/>
                </a:path>
                <a:path w="97790" h="118745">
                  <a:moveTo>
                    <a:pt x="87998" y="26298"/>
                  </a:moveTo>
                  <a:lnTo>
                    <a:pt x="87998" y="45083"/>
                  </a:lnTo>
                  <a:lnTo>
                    <a:pt x="52799" y="45083"/>
                  </a:lnTo>
                  <a:lnTo>
                    <a:pt x="52799" y="26298"/>
                  </a:lnTo>
                  <a:lnTo>
                    <a:pt x="87998" y="26298"/>
                  </a:lnTo>
                  <a:close/>
                </a:path>
                <a:path w="97790" h="118745">
                  <a:moveTo>
                    <a:pt x="52799" y="17100"/>
                  </a:moveTo>
                  <a:lnTo>
                    <a:pt x="52799" y="0"/>
                  </a:lnTo>
                  <a:lnTo>
                    <a:pt x="43244" y="0"/>
                  </a:lnTo>
                  <a:lnTo>
                    <a:pt x="43244" y="17100"/>
                  </a:lnTo>
                  <a:lnTo>
                    <a:pt x="0" y="17100"/>
                  </a:lnTo>
                  <a:lnTo>
                    <a:pt x="0" y="90296"/>
                  </a:lnTo>
                  <a:lnTo>
                    <a:pt x="9176" y="90296"/>
                  </a:lnTo>
                  <a:lnTo>
                    <a:pt x="9176" y="82912"/>
                  </a:lnTo>
                  <a:lnTo>
                    <a:pt x="43244" y="82912"/>
                  </a:lnTo>
                  <a:lnTo>
                    <a:pt x="43244" y="118150"/>
                  </a:lnTo>
                  <a:lnTo>
                    <a:pt x="52799" y="118150"/>
                  </a:lnTo>
                  <a:lnTo>
                    <a:pt x="52799" y="82912"/>
                  </a:lnTo>
                  <a:lnTo>
                    <a:pt x="87998" y="82912"/>
                  </a:lnTo>
                  <a:lnTo>
                    <a:pt x="87998" y="89648"/>
                  </a:lnTo>
                  <a:lnTo>
                    <a:pt x="97426" y="89648"/>
                  </a:lnTo>
                  <a:lnTo>
                    <a:pt x="97426" y="17100"/>
                  </a:lnTo>
                  <a:lnTo>
                    <a:pt x="52799" y="1710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426522" y="4057278"/>
              <a:ext cx="114935" cy="118745"/>
            </a:xfrm>
            <a:custGeom>
              <a:avLst/>
              <a:gdLst/>
              <a:ahLst/>
              <a:cxnLst/>
              <a:rect l="l" t="t" r="r" b="b"/>
              <a:pathLst>
                <a:path w="114934" h="118745">
                  <a:moveTo>
                    <a:pt x="26776" y="28630"/>
                  </a:moveTo>
                  <a:lnTo>
                    <a:pt x="23197" y="24074"/>
                  </a:lnTo>
                  <a:lnTo>
                    <a:pt x="18511" y="18898"/>
                  </a:lnTo>
                  <a:lnTo>
                    <a:pt x="13305" y="13600"/>
                  </a:lnTo>
                  <a:lnTo>
                    <a:pt x="8171" y="8679"/>
                  </a:lnTo>
                  <a:lnTo>
                    <a:pt x="14205" y="2979"/>
                  </a:lnTo>
                  <a:lnTo>
                    <a:pt x="19381" y="7611"/>
                  </a:lnTo>
                  <a:lnTo>
                    <a:pt x="24686" y="12631"/>
                  </a:lnTo>
                  <a:lnTo>
                    <a:pt x="29497" y="17554"/>
                  </a:lnTo>
                  <a:lnTo>
                    <a:pt x="33187" y="21894"/>
                  </a:lnTo>
                  <a:lnTo>
                    <a:pt x="26776" y="28630"/>
                  </a:lnTo>
                  <a:close/>
                </a:path>
                <a:path w="114934" h="118745">
                  <a:moveTo>
                    <a:pt x="80581" y="10104"/>
                  </a:moveTo>
                  <a:lnTo>
                    <a:pt x="71404" y="10104"/>
                  </a:lnTo>
                  <a:lnTo>
                    <a:pt x="71404" y="0"/>
                  </a:lnTo>
                  <a:lnTo>
                    <a:pt x="80581" y="0"/>
                  </a:lnTo>
                  <a:lnTo>
                    <a:pt x="80581" y="10104"/>
                  </a:lnTo>
                  <a:close/>
                </a:path>
                <a:path w="114934" h="118745">
                  <a:moveTo>
                    <a:pt x="110752" y="17489"/>
                  </a:moveTo>
                  <a:lnTo>
                    <a:pt x="42490" y="17489"/>
                  </a:lnTo>
                  <a:lnTo>
                    <a:pt x="42490" y="10104"/>
                  </a:lnTo>
                  <a:lnTo>
                    <a:pt x="110752" y="10104"/>
                  </a:lnTo>
                  <a:lnTo>
                    <a:pt x="110752" y="17489"/>
                  </a:lnTo>
                  <a:close/>
                </a:path>
                <a:path w="114934" h="118745">
                  <a:moveTo>
                    <a:pt x="80581" y="25651"/>
                  </a:moveTo>
                  <a:lnTo>
                    <a:pt x="71404" y="25651"/>
                  </a:lnTo>
                  <a:lnTo>
                    <a:pt x="71404" y="17489"/>
                  </a:lnTo>
                  <a:lnTo>
                    <a:pt x="80581" y="17489"/>
                  </a:lnTo>
                  <a:lnTo>
                    <a:pt x="80581" y="25651"/>
                  </a:lnTo>
                  <a:close/>
                </a:path>
                <a:path w="114934" h="118745">
                  <a:moveTo>
                    <a:pt x="106980" y="32646"/>
                  </a:moveTo>
                  <a:lnTo>
                    <a:pt x="45507" y="32646"/>
                  </a:lnTo>
                  <a:lnTo>
                    <a:pt x="45507" y="25651"/>
                  </a:lnTo>
                  <a:lnTo>
                    <a:pt x="106980" y="25651"/>
                  </a:lnTo>
                  <a:lnTo>
                    <a:pt x="106980" y="32646"/>
                  </a:lnTo>
                  <a:close/>
                </a:path>
                <a:path w="114934" h="118745">
                  <a:moveTo>
                    <a:pt x="80581" y="41715"/>
                  </a:moveTo>
                  <a:lnTo>
                    <a:pt x="71404" y="41715"/>
                  </a:lnTo>
                  <a:lnTo>
                    <a:pt x="71404" y="32646"/>
                  </a:lnTo>
                  <a:lnTo>
                    <a:pt x="80581" y="32646"/>
                  </a:lnTo>
                  <a:lnTo>
                    <a:pt x="80581" y="41715"/>
                  </a:lnTo>
                  <a:close/>
                </a:path>
                <a:path w="114934" h="118745">
                  <a:moveTo>
                    <a:pt x="17725" y="115818"/>
                  </a:moveTo>
                  <a:lnTo>
                    <a:pt x="16845" y="113615"/>
                  </a:lnTo>
                  <a:lnTo>
                    <a:pt x="14456" y="109599"/>
                  </a:lnTo>
                  <a:lnTo>
                    <a:pt x="12822" y="107656"/>
                  </a:lnTo>
                  <a:lnTo>
                    <a:pt x="15211" y="106231"/>
                  </a:lnTo>
                  <a:lnTo>
                    <a:pt x="18731" y="102344"/>
                  </a:lnTo>
                  <a:lnTo>
                    <a:pt x="18731" y="49617"/>
                  </a:lnTo>
                  <a:lnTo>
                    <a:pt x="0" y="49617"/>
                  </a:lnTo>
                  <a:lnTo>
                    <a:pt x="0" y="40419"/>
                  </a:lnTo>
                  <a:lnTo>
                    <a:pt x="27782" y="40419"/>
                  </a:lnTo>
                  <a:lnTo>
                    <a:pt x="27782" y="95608"/>
                  </a:lnTo>
                  <a:lnTo>
                    <a:pt x="41607" y="95608"/>
                  </a:lnTo>
                  <a:lnTo>
                    <a:pt x="31196" y="103940"/>
                  </a:lnTo>
                  <a:lnTo>
                    <a:pt x="23633" y="110150"/>
                  </a:lnTo>
                  <a:lnTo>
                    <a:pt x="19736" y="113615"/>
                  </a:lnTo>
                  <a:lnTo>
                    <a:pt x="17725" y="115818"/>
                  </a:lnTo>
                  <a:close/>
                </a:path>
                <a:path w="114934" h="118745">
                  <a:moveTo>
                    <a:pt x="114397" y="49099"/>
                  </a:moveTo>
                  <a:lnTo>
                    <a:pt x="38719" y="49099"/>
                  </a:lnTo>
                  <a:lnTo>
                    <a:pt x="38719" y="41715"/>
                  </a:lnTo>
                  <a:lnTo>
                    <a:pt x="114397" y="41715"/>
                  </a:lnTo>
                  <a:lnTo>
                    <a:pt x="114397" y="49099"/>
                  </a:lnTo>
                  <a:close/>
                </a:path>
                <a:path w="114934" h="118745">
                  <a:moveTo>
                    <a:pt x="56444" y="118150"/>
                  </a:moveTo>
                  <a:lnTo>
                    <a:pt x="47644" y="118150"/>
                  </a:lnTo>
                  <a:lnTo>
                    <a:pt x="47644" y="56484"/>
                  </a:lnTo>
                  <a:lnTo>
                    <a:pt x="104592" y="56484"/>
                  </a:lnTo>
                  <a:lnTo>
                    <a:pt x="104592" y="63997"/>
                  </a:lnTo>
                  <a:lnTo>
                    <a:pt x="56444" y="63997"/>
                  </a:lnTo>
                  <a:lnTo>
                    <a:pt x="56444" y="73973"/>
                  </a:lnTo>
                  <a:lnTo>
                    <a:pt x="104592" y="73973"/>
                  </a:lnTo>
                  <a:lnTo>
                    <a:pt x="104592" y="80709"/>
                  </a:lnTo>
                  <a:lnTo>
                    <a:pt x="56444" y="80709"/>
                  </a:lnTo>
                  <a:lnTo>
                    <a:pt x="56444" y="91203"/>
                  </a:lnTo>
                  <a:lnTo>
                    <a:pt x="104592" y="91203"/>
                  </a:lnTo>
                  <a:lnTo>
                    <a:pt x="104592" y="98199"/>
                  </a:lnTo>
                  <a:lnTo>
                    <a:pt x="56444" y="98199"/>
                  </a:lnTo>
                  <a:lnTo>
                    <a:pt x="56444" y="118150"/>
                  </a:lnTo>
                  <a:close/>
                </a:path>
                <a:path w="114934" h="118745">
                  <a:moveTo>
                    <a:pt x="104592" y="73973"/>
                  </a:moveTo>
                  <a:lnTo>
                    <a:pt x="95666" y="73973"/>
                  </a:lnTo>
                  <a:lnTo>
                    <a:pt x="95666" y="63997"/>
                  </a:lnTo>
                  <a:lnTo>
                    <a:pt x="104592" y="63997"/>
                  </a:lnTo>
                  <a:lnTo>
                    <a:pt x="104592" y="73973"/>
                  </a:lnTo>
                  <a:close/>
                </a:path>
                <a:path w="114934" h="118745">
                  <a:moveTo>
                    <a:pt x="104592" y="91203"/>
                  </a:moveTo>
                  <a:lnTo>
                    <a:pt x="95666" y="91203"/>
                  </a:lnTo>
                  <a:lnTo>
                    <a:pt x="95666" y="80709"/>
                  </a:lnTo>
                  <a:lnTo>
                    <a:pt x="104592" y="80709"/>
                  </a:lnTo>
                  <a:lnTo>
                    <a:pt x="104592" y="91203"/>
                  </a:lnTo>
                  <a:close/>
                </a:path>
                <a:path w="114934" h="118745">
                  <a:moveTo>
                    <a:pt x="41607" y="95608"/>
                  </a:moveTo>
                  <a:lnTo>
                    <a:pt x="27782" y="95608"/>
                  </a:lnTo>
                  <a:lnTo>
                    <a:pt x="40604" y="85762"/>
                  </a:lnTo>
                  <a:lnTo>
                    <a:pt x="41233" y="88353"/>
                  </a:lnTo>
                  <a:lnTo>
                    <a:pt x="42867" y="91980"/>
                  </a:lnTo>
                  <a:lnTo>
                    <a:pt x="43873" y="93794"/>
                  </a:lnTo>
                  <a:lnTo>
                    <a:pt x="41607" y="95608"/>
                  </a:lnTo>
                  <a:close/>
                </a:path>
                <a:path w="114934" h="118745">
                  <a:moveTo>
                    <a:pt x="104592" y="109599"/>
                  </a:moveTo>
                  <a:lnTo>
                    <a:pt x="91769" y="109599"/>
                  </a:lnTo>
                  <a:lnTo>
                    <a:pt x="93278" y="109470"/>
                  </a:lnTo>
                  <a:lnTo>
                    <a:pt x="95163" y="109470"/>
                  </a:lnTo>
                  <a:lnTo>
                    <a:pt x="95666" y="108951"/>
                  </a:lnTo>
                  <a:lnTo>
                    <a:pt x="95666" y="98199"/>
                  </a:lnTo>
                  <a:lnTo>
                    <a:pt x="104592" y="98199"/>
                  </a:lnTo>
                  <a:lnTo>
                    <a:pt x="104592" y="109599"/>
                  </a:lnTo>
                  <a:close/>
                </a:path>
                <a:path w="114934" h="118745">
                  <a:moveTo>
                    <a:pt x="91015" y="117761"/>
                  </a:moveTo>
                  <a:lnTo>
                    <a:pt x="82089" y="117631"/>
                  </a:lnTo>
                  <a:lnTo>
                    <a:pt x="81859" y="116206"/>
                  </a:lnTo>
                  <a:lnTo>
                    <a:pt x="81796" y="115818"/>
                  </a:lnTo>
                  <a:lnTo>
                    <a:pt x="81712" y="115299"/>
                  </a:lnTo>
                  <a:lnTo>
                    <a:pt x="80455" y="111802"/>
                  </a:lnTo>
                  <a:lnTo>
                    <a:pt x="79443" y="109599"/>
                  </a:lnTo>
                  <a:lnTo>
                    <a:pt x="79324" y="109340"/>
                  </a:lnTo>
                  <a:lnTo>
                    <a:pt x="85735" y="109599"/>
                  </a:lnTo>
                  <a:lnTo>
                    <a:pt x="104592" y="109599"/>
                  </a:lnTo>
                  <a:lnTo>
                    <a:pt x="104592" y="112320"/>
                  </a:lnTo>
                  <a:lnTo>
                    <a:pt x="103586" y="114781"/>
                  </a:lnTo>
                  <a:lnTo>
                    <a:pt x="100192" y="116206"/>
                  </a:lnTo>
                  <a:lnTo>
                    <a:pt x="96546" y="117631"/>
                  </a:lnTo>
                  <a:lnTo>
                    <a:pt x="91015" y="1177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426522" y="4057278"/>
              <a:ext cx="114935" cy="118745"/>
            </a:xfrm>
            <a:custGeom>
              <a:avLst/>
              <a:gdLst/>
              <a:ahLst/>
              <a:cxnLst/>
              <a:rect l="l" t="t" r="r" b="b"/>
              <a:pathLst>
                <a:path w="114934" h="118745">
                  <a:moveTo>
                    <a:pt x="33187" y="21894"/>
                  </a:moveTo>
                  <a:lnTo>
                    <a:pt x="29497" y="17554"/>
                  </a:lnTo>
                  <a:lnTo>
                    <a:pt x="24686" y="12631"/>
                  </a:lnTo>
                  <a:lnTo>
                    <a:pt x="19381" y="7611"/>
                  </a:lnTo>
                  <a:lnTo>
                    <a:pt x="14205" y="2979"/>
                  </a:lnTo>
                  <a:lnTo>
                    <a:pt x="8171" y="8679"/>
                  </a:lnTo>
                  <a:lnTo>
                    <a:pt x="13305" y="13600"/>
                  </a:lnTo>
                  <a:lnTo>
                    <a:pt x="18511" y="18898"/>
                  </a:lnTo>
                  <a:lnTo>
                    <a:pt x="23197" y="24074"/>
                  </a:lnTo>
                  <a:lnTo>
                    <a:pt x="26776" y="28630"/>
                  </a:lnTo>
                  <a:lnTo>
                    <a:pt x="33187" y="21894"/>
                  </a:lnTo>
                  <a:close/>
                </a:path>
                <a:path w="114934" h="118745">
                  <a:moveTo>
                    <a:pt x="27782" y="95608"/>
                  </a:moveTo>
                  <a:lnTo>
                    <a:pt x="27782" y="40419"/>
                  </a:lnTo>
                  <a:lnTo>
                    <a:pt x="0" y="40419"/>
                  </a:lnTo>
                  <a:lnTo>
                    <a:pt x="0" y="49617"/>
                  </a:lnTo>
                  <a:lnTo>
                    <a:pt x="18731" y="49617"/>
                  </a:lnTo>
                  <a:lnTo>
                    <a:pt x="18731" y="96644"/>
                  </a:lnTo>
                  <a:lnTo>
                    <a:pt x="18731" y="102344"/>
                  </a:lnTo>
                  <a:lnTo>
                    <a:pt x="15211" y="106231"/>
                  </a:lnTo>
                  <a:lnTo>
                    <a:pt x="12822" y="107656"/>
                  </a:lnTo>
                  <a:lnTo>
                    <a:pt x="14456" y="109599"/>
                  </a:lnTo>
                  <a:lnTo>
                    <a:pt x="16845" y="113615"/>
                  </a:lnTo>
                  <a:lnTo>
                    <a:pt x="17725" y="115818"/>
                  </a:lnTo>
                  <a:lnTo>
                    <a:pt x="19654" y="113688"/>
                  </a:lnTo>
                  <a:lnTo>
                    <a:pt x="23633" y="110150"/>
                  </a:lnTo>
                  <a:lnTo>
                    <a:pt x="31196" y="103940"/>
                  </a:lnTo>
                  <a:lnTo>
                    <a:pt x="43873" y="93794"/>
                  </a:lnTo>
                  <a:lnTo>
                    <a:pt x="42867" y="91980"/>
                  </a:lnTo>
                  <a:lnTo>
                    <a:pt x="41233" y="88353"/>
                  </a:lnTo>
                  <a:lnTo>
                    <a:pt x="40604" y="85762"/>
                  </a:lnTo>
                  <a:lnTo>
                    <a:pt x="27782" y="95608"/>
                  </a:lnTo>
                  <a:close/>
                </a:path>
                <a:path w="114934" h="118745">
                  <a:moveTo>
                    <a:pt x="56444" y="91203"/>
                  </a:moveTo>
                  <a:lnTo>
                    <a:pt x="56444" y="80709"/>
                  </a:lnTo>
                  <a:lnTo>
                    <a:pt x="95666" y="80709"/>
                  </a:lnTo>
                  <a:lnTo>
                    <a:pt x="95666" y="91203"/>
                  </a:lnTo>
                  <a:lnTo>
                    <a:pt x="56444" y="91203"/>
                  </a:lnTo>
                  <a:close/>
                </a:path>
                <a:path w="114934" h="118745">
                  <a:moveTo>
                    <a:pt x="95666" y="63997"/>
                  </a:moveTo>
                  <a:lnTo>
                    <a:pt x="95666" y="73973"/>
                  </a:lnTo>
                  <a:lnTo>
                    <a:pt x="56444" y="73973"/>
                  </a:lnTo>
                  <a:lnTo>
                    <a:pt x="56444" y="63997"/>
                  </a:lnTo>
                  <a:lnTo>
                    <a:pt x="95666" y="63997"/>
                  </a:lnTo>
                  <a:close/>
                </a:path>
                <a:path w="114934" h="118745">
                  <a:moveTo>
                    <a:pt x="104592" y="56484"/>
                  </a:moveTo>
                  <a:lnTo>
                    <a:pt x="47644" y="56484"/>
                  </a:lnTo>
                  <a:lnTo>
                    <a:pt x="47644" y="118150"/>
                  </a:lnTo>
                  <a:lnTo>
                    <a:pt x="56444" y="118150"/>
                  </a:lnTo>
                  <a:lnTo>
                    <a:pt x="56444" y="98199"/>
                  </a:lnTo>
                  <a:lnTo>
                    <a:pt x="95666" y="98199"/>
                  </a:lnTo>
                  <a:lnTo>
                    <a:pt x="95666" y="107267"/>
                  </a:lnTo>
                  <a:lnTo>
                    <a:pt x="95666" y="108951"/>
                  </a:lnTo>
                  <a:lnTo>
                    <a:pt x="95163" y="109470"/>
                  </a:lnTo>
                  <a:lnTo>
                    <a:pt x="93278" y="109470"/>
                  </a:lnTo>
                  <a:lnTo>
                    <a:pt x="91769" y="109599"/>
                  </a:lnTo>
                  <a:lnTo>
                    <a:pt x="85735" y="109599"/>
                  </a:lnTo>
                  <a:lnTo>
                    <a:pt x="79324" y="109340"/>
                  </a:lnTo>
                  <a:lnTo>
                    <a:pt x="80455" y="111802"/>
                  </a:lnTo>
                  <a:lnTo>
                    <a:pt x="81712" y="115299"/>
                  </a:lnTo>
                  <a:lnTo>
                    <a:pt x="82089" y="117631"/>
                  </a:lnTo>
                  <a:lnTo>
                    <a:pt x="91015" y="117761"/>
                  </a:lnTo>
                  <a:lnTo>
                    <a:pt x="96546" y="117631"/>
                  </a:lnTo>
                  <a:lnTo>
                    <a:pt x="100192" y="116206"/>
                  </a:lnTo>
                  <a:lnTo>
                    <a:pt x="103586" y="114781"/>
                  </a:lnTo>
                  <a:lnTo>
                    <a:pt x="104592" y="112320"/>
                  </a:lnTo>
                  <a:lnTo>
                    <a:pt x="104592" y="107397"/>
                  </a:lnTo>
                  <a:lnTo>
                    <a:pt x="104592" y="56484"/>
                  </a:lnTo>
                  <a:close/>
                </a:path>
                <a:path w="114934" h="118745">
                  <a:moveTo>
                    <a:pt x="80581" y="41715"/>
                  </a:moveTo>
                  <a:lnTo>
                    <a:pt x="80581" y="32646"/>
                  </a:lnTo>
                  <a:lnTo>
                    <a:pt x="106980" y="32646"/>
                  </a:lnTo>
                  <a:lnTo>
                    <a:pt x="106980" y="25651"/>
                  </a:lnTo>
                  <a:lnTo>
                    <a:pt x="80581" y="25651"/>
                  </a:lnTo>
                  <a:lnTo>
                    <a:pt x="80581" y="17489"/>
                  </a:lnTo>
                  <a:lnTo>
                    <a:pt x="110752" y="17489"/>
                  </a:lnTo>
                  <a:lnTo>
                    <a:pt x="110752" y="10104"/>
                  </a:lnTo>
                  <a:lnTo>
                    <a:pt x="80581" y="10104"/>
                  </a:lnTo>
                  <a:lnTo>
                    <a:pt x="80581" y="0"/>
                  </a:lnTo>
                  <a:lnTo>
                    <a:pt x="71404" y="0"/>
                  </a:lnTo>
                  <a:lnTo>
                    <a:pt x="71404" y="10104"/>
                  </a:lnTo>
                  <a:lnTo>
                    <a:pt x="42490" y="10104"/>
                  </a:lnTo>
                  <a:lnTo>
                    <a:pt x="42490" y="17489"/>
                  </a:lnTo>
                  <a:lnTo>
                    <a:pt x="71404" y="17489"/>
                  </a:lnTo>
                  <a:lnTo>
                    <a:pt x="71404" y="25651"/>
                  </a:lnTo>
                  <a:lnTo>
                    <a:pt x="45507" y="25651"/>
                  </a:lnTo>
                  <a:lnTo>
                    <a:pt x="45507" y="32646"/>
                  </a:lnTo>
                  <a:lnTo>
                    <a:pt x="71404" y="32646"/>
                  </a:lnTo>
                  <a:lnTo>
                    <a:pt x="71404" y="41715"/>
                  </a:lnTo>
                  <a:lnTo>
                    <a:pt x="38719" y="41715"/>
                  </a:lnTo>
                  <a:lnTo>
                    <a:pt x="38719" y="49099"/>
                  </a:lnTo>
                  <a:lnTo>
                    <a:pt x="114397" y="49099"/>
                  </a:lnTo>
                  <a:lnTo>
                    <a:pt x="114397" y="41715"/>
                  </a:lnTo>
                  <a:lnTo>
                    <a:pt x="80581" y="4171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551857" y="4058574"/>
              <a:ext cx="111125" cy="118110"/>
            </a:xfrm>
            <a:custGeom>
              <a:avLst/>
              <a:gdLst/>
              <a:ahLst/>
              <a:cxnLst/>
              <a:rect l="l" t="t" r="r" b="b"/>
              <a:pathLst>
                <a:path w="111125" h="118110">
                  <a:moveTo>
                    <a:pt x="20742" y="15675"/>
                  </a:moveTo>
                  <a:lnTo>
                    <a:pt x="12194" y="15675"/>
                  </a:lnTo>
                  <a:lnTo>
                    <a:pt x="12194" y="0"/>
                  </a:lnTo>
                  <a:lnTo>
                    <a:pt x="20742" y="0"/>
                  </a:lnTo>
                  <a:lnTo>
                    <a:pt x="20742" y="15675"/>
                  </a:lnTo>
                  <a:close/>
                </a:path>
                <a:path w="111125" h="118110">
                  <a:moveTo>
                    <a:pt x="52170" y="15675"/>
                  </a:moveTo>
                  <a:lnTo>
                    <a:pt x="43496" y="15675"/>
                  </a:lnTo>
                  <a:lnTo>
                    <a:pt x="43496" y="0"/>
                  </a:lnTo>
                  <a:lnTo>
                    <a:pt x="52170" y="0"/>
                  </a:lnTo>
                  <a:lnTo>
                    <a:pt x="52170" y="15675"/>
                  </a:lnTo>
                  <a:close/>
                </a:path>
                <a:path w="111125" h="118110">
                  <a:moveTo>
                    <a:pt x="63484" y="117631"/>
                  </a:moveTo>
                  <a:lnTo>
                    <a:pt x="61975" y="115818"/>
                  </a:lnTo>
                  <a:lnTo>
                    <a:pt x="58204" y="112838"/>
                  </a:lnTo>
                  <a:lnTo>
                    <a:pt x="56067" y="111931"/>
                  </a:lnTo>
                  <a:lnTo>
                    <a:pt x="62256" y="97930"/>
                  </a:lnTo>
                  <a:lnTo>
                    <a:pt x="65700" y="82410"/>
                  </a:lnTo>
                  <a:lnTo>
                    <a:pt x="67187" y="66623"/>
                  </a:lnTo>
                  <a:lnTo>
                    <a:pt x="67229" y="64645"/>
                  </a:lnTo>
                  <a:lnTo>
                    <a:pt x="67325" y="60240"/>
                  </a:lnTo>
                  <a:lnTo>
                    <a:pt x="67412" y="56224"/>
                  </a:lnTo>
                  <a:lnTo>
                    <a:pt x="67507" y="5052"/>
                  </a:lnTo>
                  <a:lnTo>
                    <a:pt x="111003" y="5052"/>
                  </a:lnTo>
                  <a:lnTo>
                    <a:pt x="111003" y="13861"/>
                  </a:lnTo>
                  <a:lnTo>
                    <a:pt x="76307" y="13861"/>
                  </a:lnTo>
                  <a:lnTo>
                    <a:pt x="76307" y="34460"/>
                  </a:lnTo>
                  <a:lnTo>
                    <a:pt x="111003" y="34460"/>
                  </a:lnTo>
                  <a:lnTo>
                    <a:pt x="111003" y="43140"/>
                  </a:lnTo>
                  <a:lnTo>
                    <a:pt x="76307" y="43140"/>
                  </a:lnTo>
                  <a:lnTo>
                    <a:pt x="76181" y="60240"/>
                  </a:lnTo>
                  <a:lnTo>
                    <a:pt x="76055" y="64645"/>
                  </a:lnTo>
                  <a:lnTo>
                    <a:pt x="111003" y="64645"/>
                  </a:lnTo>
                  <a:lnTo>
                    <a:pt x="111003" y="73325"/>
                  </a:lnTo>
                  <a:lnTo>
                    <a:pt x="75427" y="73325"/>
                  </a:lnTo>
                  <a:lnTo>
                    <a:pt x="74091" y="85003"/>
                  </a:lnTo>
                  <a:lnTo>
                    <a:pt x="71812" y="96596"/>
                  </a:lnTo>
                  <a:lnTo>
                    <a:pt x="68712" y="106490"/>
                  </a:lnTo>
                  <a:lnTo>
                    <a:pt x="68591" y="106879"/>
                  </a:lnTo>
                  <a:lnTo>
                    <a:pt x="68469" y="107267"/>
                  </a:lnTo>
                  <a:lnTo>
                    <a:pt x="68388" y="107526"/>
                  </a:lnTo>
                  <a:lnTo>
                    <a:pt x="63484" y="117631"/>
                  </a:lnTo>
                  <a:close/>
                </a:path>
                <a:path w="111125" h="118110">
                  <a:moveTo>
                    <a:pt x="111003" y="34460"/>
                  </a:moveTo>
                  <a:lnTo>
                    <a:pt x="101952" y="34460"/>
                  </a:lnTo>
                  <a:lnTo>
                    <a:pt x="101952" y="13861"/>
                  </a:lnTo>
                  <a:lnTo>
                    <a:pt x="111003" y="13861"/>
                  </a:lnTo>
                  <a:lnTo>
                    <a:pt x="111003" y="34460"/>
                  </a:lnTo>
                  <a:close/>
                </a:path>
                <a:path w="111125" h="118110">
                  <a:moveTo>
                    <a:pt x="61347" y="24355"/>
                  </a:moveTo>
                  <a:lnTo>
                    <a:pt x="1634" y="24355"/>
                  </a:lnTo>
                  <a:lnTo>
                    <a:pt x="1634" y="15675"/>
                  </a:lnTo>
                  <a:lnTo>
                    <a:pt x="61347" y="15675"/>
                  </a:lnTo>
                  <a:lnTo>
                    <a:pt x="61347" y="24355"/>
                  </a:lnTo>
                  <a:close/>
                </a:path>
                <a:path w="111125" h="118110">
                  <a:moveTo>
                    <a:pt x="20742" y="76953"/>
                  </a:moveTo>
                  <a:lnTo>
                    <a:pt x="12194" y="76953"/>
                  </a:lnTo>
                  <a:lnTo>
                    <a:pt x="12194" y="24355"/>
                  </a:lnTo>
                  <a:lnTo>
                    <a:pt x="20742" y="24355"/>
                  </a:lnTo>
                  <a:lnTo>
                    <a:pt x="20742" y="35755"/>
                  </a:lnTo>
                  <a:lnTo>
                    <a:pt x="52170" y="35755"/>
                  </a:lnTo>
                  <a:lnTo>
                    <a:pt x="52170" y="43528"/>
                  </a:lnTo>
                  <a:lnTo>
                    <a:pt x="20742" y="43528"/>
                  </a:lnTo>
                  <a:lnTo>
                    <a:pt x="20742" y="56224"/>
                  </a:lnTo>
                  <a:lnTo>
                    <a:pt x="52170" y="56224"/>
                  </a:lnTo>
                  <a:lnTo>
                    <a:pt x="52170" y="63997"/>
                  </a:lnTo>
                  <a:lnTo>
                    <a:pt x="20742" y="63997"/>
                  </a:lnTo>
                  <a:lnTo>
                    <a:pt x="20742" y="76953"/>
                  </a:lnTo>
                  <a:close/>
                </a:path>
                <a:path w="111125" h="118110">
                  <a:moveTo>
                    <a:pt x="52170" y="35755"/>
                  </a:moveTo>
                  <a:lnTo>
                    <a:pt x="43496" y="35755"/>
                  </a:lnTo>
                  <a:lnTo>
                    <a:pt x="43496" y="24355"/>
                  </a:lnTo>
                  <a:lnTo>
                    <a:pt x="52170" y="24355"/>
                  </a:lnTo>
                  <a:lnTo>
                    <a:pt x="52170" y="35755"/>
                  </a:lnTo>
                  <a:close/>
                </a:path>
                <a:path w="111125" h="118110">
                  <a:moveTo>
                    <a:pt x="111003" y="64645"/>
                  </a:moveTo>
                  <a:lnTo>
                    <a:pt x="101952" y="64645"/>
                  </a:lnTo>
                  <a:lnTo>
                    <a:pt x="101952" y="43140"/>
                  </a:lnTo>
                  <a:lnTo>
                    <a:pt x="111003" y="43140"/>
                  </a:lnTo>
                  <a:lnTo>
                    <a:pt x="111003" y="64645"/>
                  </a:lnTo>
                  <a:close/>
                </a:path>
                <a:path w="111125" h="118110">
                  <a:moveTo>
                    <a:pt x="52170" y="56224"/>
                  </a:moveTo>
                  <a:lnTo>
                    <a:pt x="43496" y="56224"/>
                  </a:lnTo>
                  <a:lnTo>
                    <a:pt x="43496" y="43528"/>
                  </a:lnTo>
                  <a:lnTo>
                    <a:pt x="52170" y="43528"/>
                  </a:lnTo>
                  <a:lnTo>
                    <a:pt x="52170" y="56224"/>
                  </a:lnTo>
                  <a:close/>
                </a:path>
                <a:path w="111125" h="118110">
                  <a:moveTo>
                    <a:pt x="52170" y="76953"/>
                  </a:moveTo>
                  <a:lnTo>
                    <a:pt x="43496" y="76953"/>
                  </a:lnTo>
                  <a:lnTo>
                    <a:pt x="43496" y="63997"/>
                  </a:lnTo>
                  <a:lnTo>
                    <a:pt x="52170" y="63997"/>
                  </a:lnTo>
                  <a:lnTo>
                    <a:pt x="52170" y="76953"/>
                  </a:lnTo>
                  <a:close/>
                </a:path>
                <a:path w="111125" h="118110">
                  <a:moveTo>
                    <a:pt x="111003" y="107267"/>
                  </a:moveTo>
                  <a:lnTo>
                    <a:pt x="97552" y="107267"/>
                  </a:lnTo>
                  <a:lnTo>
                    <a:pt x="99312" y="107138"/>
                  </a:lnTo>
                  <a:lnTo>
                    <a:pt x="101198" y="107138"/>
                  </a:lnTo>
                  <a:lnTo>
                    <a:pt x="101952" y="106490"/>
                  </a:lnTo>
                  <a:lnTo>
                    <a:pt x="101952" y="73325"/>
                  </a:lnTo>
                  <a:lnTo>
                    <a:pt x="111003" y="73325"/>
                  </a:lnTo>
                  <a:lnTo>
                    <a:pt x="111003" y="107267"/>
                  </a:lnTo>
                  <a:close/>
                </a:path>
                <a:path w="111125" h="118110">
                  <a:moveTo>
                    <a:pt x="61347" y="85632"/>
                  </a:moveTo>
                  <a:lnTo>
                    <a:pt x="0" y="85632"/>
                  </a:lnTo>
                  <a:lnTo>
                    <a:pt x="0" y="76953"/>
                  </a:lnTo>
                  <a:lnTo>
                    <a:pt x="61347" y="76953"/>
                  </a:lnTo>
                  <a:lnTo>
                    <a:pt x="61347" y="85632"/>
                  </a:lnTo>
                  <a:close/>
                </a:path>
                <a:path w="111125" h="118110">
                  <a:moveTo>
                    <a:pt x="7668" y="116984"/>
                  </a:moveTo>
                  <a:lnTo>
                    <a:pt x="5908" y="115429"/>
                  </a:lnTo>
                  <a:lnTo>
                    <a:pt x="2388" y="112708"/>
                  </a:lnTo>
                  <a:lnTo>
                    <a:pt x="125" y="111413"/>
                  </a:lnTo>
                  <a:lnTo>
                    <a:pt x="5255" y="106490"/>
                  </a:lnTo>
                  <a:lnTo>
                    <a:pt x="9915" y="100903"/>
                  </a:lnTo>
                  <a:lnTo>
                    <a:pt x="14038" y="94743"/>
                  </a:lnTo>
                  <a:lnTo>
                    <a:pt x="17348" y="88353"/>
                  </a:lnTo>
                  <a:lnTo>
                    <a:pt x="26273" y="90814"/>
                  </a:lnTo>
                  <a:lnTo>
                    <a:pt x="22429" y="98219"/>
                  </a:lnTo>
                  <a:lnTo>
                    <a:pt x="17866" y="105259"/>
                  </a:lnTo>
                  <a:lnTo>
                    <a:pt x="12856" y="111619"/>
                  </a:lnTo>
                  <a:lnTo>
                    <a:pt x="7668" y="116984"/>
                  </a:lnTo>
                  <a:close/>
                </a:path>
                <a:path w="111125" h="118110">
                  <a:moveTo>
                    <a:pt x="48147" y="112061"/>
                  </a:moveTo>
                  <a:lnTo>
                    <a:pt x="46167" y="107526"/>
                  </a:lnTo>
                  <a:lnTo>
                    <a:pt x="46054" y="107267"/>
                  </a:lnTo>
                  <a:lnTo>
                    <a:pt x="45997" y="107138"/>
                  </a:lnTo>
                  <a:lnTo>
                    <a:pt x="45884" y="106879"/>
                  </a:lnTo>
                  <a:lnTo>
                    <a:pt x="40227" y="98458"/>
                  </a:lnTo>
                  <a:lnTo>
                    <a:pt x="35199" y="92369"/>
                  </a:lnTo>
                  <a:lnTo>
                    <a:pt x="42490" y="88353"/>
                  </a:lnTo>
                  <a:lnTo>
                    <a:pt x="47519" y="94183"/>
                  </a:lnTo>
                  <a:lnTo>
                    <a:pt x="53301" y="102215"/>
                  </a:lnTo>
                  <a:lnTo>
                    <a:pt x="55399" y="106879"/>
                  </a:lnTo>
                  <a:lnTo>
                    <a:pt x="55515" y="107138"/>
                  </a:lnTo>
                  <a:lnTo>
                    <a:pt x="55573" y="107267"/>
                  </a:lnTo>
                  <a:lnTo>
                    <a:pt x="55690" y="107526"/>
                  </a:lnTo>
                  <a:lnTo>
                    <a:pt x="48147" y="112061"/>
                  </a:lnTo>
                  <a:close/>
                </a:path>
                <a:path w="111125" h="118110">
                  <a:moveTo>
                    <a:pt x="96798" y="116465"/>
                  </a:moveTo>
                  <a:lnTo>
                    <a:pt x="87495" y="116465"/>
                  </a:lnTo>
                  <a:lnTo>
                    <a:pt x="87459" y="116206"/>
                  </a:lnTo>
                  <a:lnTo>
                    <a:pt x="87351" y="115429"/>
                  </a:lnTo>
                  <a:lnTo>
                    <a:pt x="87244" y="114652"/>
                  </a:lnTo>
                  <a:lnTo>
                    <a:pt x="87118" y="113745"/>
                  </a:lnTo>
                  <a:lnTo>
                    <a:pt x="85861" y="109599"/>
                  </a:lnTo>
                  <a:lnTo>
                    <a:pt x="84670" y="107267"/>
                  </a:lnTo>
                  <a:lnTo>
                    <a:pt x="84604" y="107138"/>
                  </a:lnTo>
                  <a:lnTo>
                    <a:pt x="91266" y="107267"/>
                  </a:lnTo>
                  <a:lnTo>
                    <a:pt x="111003" y="107267"/>
                  </a:lnTo>
                  <a:lnTo>
                    <a:pt x="111003" y="110247"/>
                  </a:lnTo>
                  <a:lnTo>
                    <a:pt x="109809" y="112708"/>
                  </a:lnTo>
                  <a:lnTo>
                    <a:pt x="109746" y="112838"/>
                  </a:lnTo>
                  <a:lnTo>
                    <a:pt x="109620" y="113097"/>
                  </a:lnTo>
                  <a:lnTo>
                    <a:pt x="106226" y="114652"/>
                  </a:lnTo>
                  <a:lnTo>
                    <a:pt x="102580" y="116206"/>
                  </a:lnTo>
                  <a:lnTo>
                    <a:pt x="96798" y="1164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1551857" y="4058574"/>
              <a:ext cx="111125" cy="118110"/>
            </a:xfrm>
            <a:custGeom>
              <a:avLst/>
              <a:gdLst/>
              <a:ahLst/>
              <a:cxnLst/>
              <a:rect l="l" t="t" r="r" b="b"/>
              <a:pathLst>
                <a:path w="111125" h="118110">
                  <a:moveTo>
                    <a:pt x="20742" y="63997"/>
                  </a:moveTo>
                  <a:lnTo>
                    <a:pt x="43496" y="63997"/>
                  </a:lnTo>
                  <a:lnTo>
                    <a:pt x="43496" y="76953"/>
                  </a:lnTo>
                  <a:lnTo>
                    <a:pt x="20742" y="76953"/>
                  </a:lnTo>
                  <a:lnTo>
                    <a:pt x="20742" y="63997"/>
                  </a:lnTo>
                  <a:close/>
                </a:path>
                <a:path w="111125" h="118110">
                  <a:moveTo>
                    <a:pt x="43496" y="24355"/>
                  </a:moveTo>
                  <a:lnTo>
                    <a:pt x="43496" y="35755"/>
                  </a:lnTo>
                  <a:lnTo>
                    <a:pt x="20742" y="35755"/>
                  </a:lnTo>
                  <a:lnTo>
                    <a:pt x="20742" y="24355"/>
                  </a:lnTo>
                  <a:lnTo>
                    <a:pt x="43496" y="24355"/>
                  </a:lnTo>
                  <a:close/>
                </a:path>
                <a:path w="111125" h="118110">
                  <a:moveTo>
                    <a:pt x="20742" y="43528"/>
                  </a:moveTo>
                  <a:lnTo>
                    <a:pt x="43496" y="43528"/>
                  </a:lnTo>
                  <a:lnTo>
                    <a:pt x="43496" y="56224"/>
                  </a:lnTo>
                  <a:lnTo>
                    <a:pt x="20742" y="56224"/>
                  </a:lnTo>
                  <a:lnTo>
                    <a:pt x="20742" y="43528"/>
                  </a:lnTo>
                  <a:close/>
                </a:path>
                <a:path w="111125" h="118110">
                  <a:moveTo>
                    <a:pt x="61347" y="76953"/>
                  </a:moveTo>
                  <a:lnTo>
                    <a:pt x="52170" y="76953"/>
                  </a:lnTo>
                  <a:lnTo>
                    <a:pt x="52170" y="24355"/>
                  </a:lnTo>
                  <a:lnTo>
                    <a:pt x="61347" y="24355"/>
                  </a:lnTo>
                  <a:lnTo>
                    <a:pt x="61347" y="15675"/>
                  </a:lnTo>
                  <a:lnTo>
                    <a:pt x="52170" y="15675"/>
                  </a:lnTo>
                  <a:lnTo>
                    <a:pt x="52170" y="0"/>
                  </a:lnTo>
                  <a:lnTo>
                    <a:pt x="43496" y="0"/>
                  </a:lnTo>
                  <a:lnTo>
                    <a:pt x="43496" y="15675"/>
                  </a:lnTo>
                  <a:lnTo>
                    <a:pt x="20742" y="15675"/>
                  </a:lnTo>
                  <a:lnTo>
                    <a:pt x="20742" y="0"/>
                  </a:lnTo>
                  <a:lnTo>
                    <a:pt x="12194" y="0"/>
                  </a:lnTo>
                  <a:lnTo>
                    <a:pt x="12194" y="15675"/>
                  </a:lnTo>
                  <a:lnTo>
                    <a:pt x="1634" y="15675"/>
                  </a:lnTo>
                  <a:lnTo>
                    <a:pt x="1634" y="24355"/>
                  </a:lnTo>
                  <a:lnTo>
                    <a:pt x="12194" y="24355"/>
                  </a:lnTo>
                  <a:lnTo>
                    <a:pt x="12194" y="76953"/>
                  </a:lnTo>
                  <a:lnTo>
                    <a:pt x="0" y="76953"/>
                  </a:lnTo>
                  <a:lnTo>
                    <a:pt x="0" y="85632"/>
                  </a:lnTo>
                  <a:lnTo>
                    <a:pt x="61347" y="85632"/>
                  </a:lnTo>
                  <a:lnTo>
                    <a:pt x="61347" y="76953"/>
                  </a:lnTo>
                  <a:close/>
                </a:path>
                <a:path w="111125" h="118110">
                  <a:moveTo>
                    <a:pt x="17348" y="88353"/>
                  </a:moveTo>
                  <a:lnTo>
                    <a:pt x="14038" y="94743"/>
                  </a:lnTo>
                  <a:lnTo>
                    <a:pt x="9915" y="100903"/>
                  </a:lnTo>
                  <a:lnTo>
                    <a:pt x="5203" y="106553"/>
                  </a:lnTo>
                  <a:lnTo>
                    <a:pt x="125" y="111413"/>
                  </a:lnTo>
                  <a:lnTo>
                    <a:pt x="2388" y="112708"/>
                  </a:lnTo>
                  <a:lnTo>
                    <a:pt x="5908" y="115429"/>
                  </a:lnTo>
                  <a:lnTo>
                    <a:pt x="7668" y="116984"/>
                  </a:lnTo>
                  <a:lnTo>
                    <a:pt x="12856" y="111619"/>
                  </a:lnTo>
                  <a:lnTo>
                    <a:pt x="17866" y="105259"/>
                  </a:lnTo>
                  <a:lnTo>
                    <a:pt x="22429" y="98219"/>
                  </a:lnTo>
                  <a:lnTo>
                    <a:pt x="26273" y="90814"/>
                  </a:lnTo>
                  <a:lnTo>
                    <a:pt x="17348" y="88353"/>
                  </a:lnTo>
                  <a:close/>
                </a:path>
                <a:path w="111125" h="118110">
                  <a:moveTo>
                    <a:pt x="35199" y="92369"/>
                  </a:moveTo>
                  <a:lnTo>
                    <a:pt x="40227" y="98458"/>
                  </a:lnTo>
                  <a:lnTo>
                    <a:pt x="45884" y="106879"/>
                  </a:lnTo>
                  <a:lnTo>
                    <a:pt x="48147" y="112061"/>
                  </a:lnTo>
                  <a:lnTo>
                    <a:pt x="55690" y="107526"/>
                  </a:lnTo>
                  <a:lnTo>
                    <a:pt x="53301" y="102215"/>
                  </a:lnTo>
                  <a:lnTo>
                    <a:pt x="47519" y="94183"/>
                  </a:lnTo>
                  <a:lnTo>
                    <a:pt x="42490" y="88353"/>
                  </a:lnTo>
                  <a:lnTo>
                    <a:pt x="35199" y="92369"/>
                  </a:lnTo>
                  <a:close/>
                </a:path>
                <a:path w="111125" h="118110">
                  <a:moveTo>
                    <a:pt x="76055" y="64645"/>
                  </a:moveTo>
                  <a:lnTo>
                    <a:pt x="76181" y="60240"/>
                  </a:lnTo>
                  <a:lnTo>
                    <a:pt x="76307" y="55836"/>
                  </a:lnTo>
                  <a:lnTo>
                    <a:pt x="76307" y="51820"/>
                  </a:lnTo>
                  <a:lnTo>
                    <a:pt x="76307" y="43140"/>
                  </a:lnTo>
                  <a:lnTo>
                    <a:pt x="101952" y="43140"/>
                  </a:lnTo>
                  <a:lnTo>
                    <a:pt x="101952" y="64645"/>
                  </a:lnTo>
                  <a:lnTo>
                    <a:pt x="76055" y="64645"/>
                  </a:lnTo>
                  <a:close/>
                </a:path>
                <a:path w="111125" h="118110">
                  <a:moveTo>
                    <a:pt x="101952" y="13861"/>
                  </a:moveTo>
                  <a:lnTo>
                    <a:pt x="101952" y="34460"/>
                  </a:lnTo>
                  <a:lnTo>
                    <a:pt x="76307" y="34460"/>
                  </a:lnTo>
                  <a:lnTo>
                    <a:pt x="76307" y="13861"/>
                  </a:lnTo>
                  <a:lnTo>
                    <a:pt x="101952" y="13861"/>
                  </a:lnTo>
                  <a:close/>
                </a:path>
                <a:path w="111125" h="118110">
                  <a:moveTo>
                    <a:pt x="111003" y="5052"/>
                  </a:moveTo>
                  <a:lnTo>
                    <a:pt x="67507" y="5052"/>
                  </a:lnTo>
                  <a:lnTo>
                    <a:pt x="67507" y="51820"/>
                  </a:lnTo>
                  <a:lnTo>
                    <a:pt x="67187" y="66623"/>
                  </a:lnTo>
                  <a:lnTo>
                    <a:pt x="65700" y="82410"/>
                  </a:lnTo>
                  <a:lnTo>
                    <a:pt x="62256" y="97930"/>
                  </a:lnTo>
                  <a:lnTo>
                    <a:pt x="56067" y="111931"/>
                  </a:lnTo>
                  <a:lnTo>
                    <a:pt x="58204" y="112838"/>
                  </a:lnTo>
                  <a:lnTo>
                    <a:pt x="61975" y="115818"/>
                  </a:lnTo>
                  <a:lnTo>
                    <a:pt x="63484" y="117631"/>
                  </a:lnTo>
                  <a:lnTo>
                    <a:pt x="68355" y="107630"/>
                  </a:lnTo>
                  <a:lnTo>
                    <a:pt x="71812" y="96596"/>
                  </a:lnTo>
                  <a:lnTo>
                    <a:pt x="74091" y="85003"/>
                  </a:lnTo>
                  <a:lnTo>
                    <a:pt x="75427" y="73325"/>
                  </a:lnTo>
                  <a:lnTo>
                    <a:pt x="101952" y="73325"/>
                  </a:lnTo>
                  <a:lnTo>
                    <a:pt x="101952" y="104417"/>
                  </a:lnTo>
                  <a:lnTo>
                    <a:pt x="101952" y="106490"/>
                  </a:lnTo>
                  <a:lnTo>
                    <a:pt x="101198" y="107138"/>
                  </a:lnTo>
                  <a:lnTo>
                    <a:pt x="99312" y="107138"/>
                  </a:lnTo>
                  <a:lnTo>
                    <a:pt x="97552" y="107267"/>
                  </a:lnTo>
                  <a:lnTo>
                    <a:pt x="91266" y="107267"/>
                  </a:lnTo>
                  <a:lnTo>
                    <a:pt x="84604" y="107138"/>
                  </a:lnTo>
                  <a:lnTo>
                    <a:pt x="85861" y="109599"/>
                  </a:lnTo>
                  <a:lnTo>
                    <a:pt x="87118" y="113745"/>
                  </a:lnTo>
                  <a:lnTo>
                    <a:pt x="87495" y="116465"/>
                  </a:lnTo>
                  <a:lnTo>
                    <a:pt x="96798" y="116465"/>
                  </a:lnTo>
                  <a:lnTo>
                    <a:pt x="102580" y="116206"/>
                  </a:lnTo>
                  <a:lnTo>
                    <a:pt x="106226" y="114652"/>
                  </a:lnTo>
                  <a:lnTo>
                    <a:pt x="109620" y="113097"/>
                  </a:lnTo>
                  <a:lnTo>
                    <a:pt x="111003" y="110247"/>
                  </a:lnTo>
                  <a:lnTo>
                    <a:pt x="111003" y="104547"/>
                  </a:lnTo>
                  <a:lnTo>
                    <a:pt x="111003" y="50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1684232" y="4058963"/>
              <a:ext cx="102870" cy="116839"/>
            </a:xfrm>
            <a:custGeom>
              <a:avLst/>
              <a:gdLst/>
              <a:ahLst/>
              <a:cxnLst/>
              <a:rect l="l" t="t" r="r" b="b"/>
              <a:pathLst>
                <a:path w="102869" h="116839">
                  <a:moveTo>
                    <a:pt x="9428" y="116595"/>
                  </a:moveTo>
                  <a:lnTo>
                    <a:pt x="0" y="116595"/>
                  </a:lnTo>
                  <a:lnTo>
                    <a:pt x="0" y="27335"/>
                  </a:lnTo>
                  <a:lnTo>
                    <a:pt x="9428" y="27335"/>
                  </a:lnTo>
                  <a:lnTo>
                    <a:pt x="9428" y="116595"/>
                  </a:lnTo>
                  <a:close/>
                </a:path>
                <a:path w="102869" h="116839">
                  <a:moveTo>
                    <a:pt x="16971" y="23448"/>
                  </a:moveTo>
                  <a:lnTo>
                    <a:pt x="14079" y="18266"/>
                  </a:lnTo>
                  <a:lnTo>
                    <a:pt x="7542" y="10234"/>
                  </a:lnTo>
                  <a:lnTo>
                    <a:pt x="1885" y="4534"/>
                  </a:lnTo>
                  <a:lnTo>
                    <a:pt x="9051" y="0"/>
                  </a:lnTo>
                  <a:lnTo>
                    <a:pt x="14834" y="5311"/>
                  </a:lnTo>
                  <a:lnTo>
                    <a:pt x="21622" y="12955"/>
                  </a:lnTo>
                  <a:lnTo>
                    <a:pt x="24513" y="18266"/>
                  </a:lnTo>
                  <a:lnTo>
                    <a:pt x="16971" y="23448"/>
                  </a:lnTo>
                  <a:close/>
                </a:path>
                <a:path w="102869" h="116839">
                  <a:moveTo>
                    <a:pt x="102329" y="107267"/>
                  </a:moveTo>
                  <a:lnTo>
                    <a:pt x="83975" y="107267"/>
                  </a:lnTo>
                  <a:lnTo>
                    <a:pt x="89255" y="107138"/>
                  </a:lnTo>
                  <a:lnTo>
                    <a:pt x="92272" y="107138"/>
                  </a:lnTo>
                  <a:lnTo>
                    <a:pt x="92775" y="106490"/>
                  </a:lnTo>
                  <a:lnTo>
                    <a:pt x="92775" y="14639"/>
                  </a:lnTo>
                  <a:lnTo>
                    <a:pt x="32433" y="14639"/>
                  </a:lnTo>
                  <a:lnTo>
                    <a:pt x="32433" y="5570"/>
                  </a:lnTo>
                  <a:lnTo>
                    <a:pt x="102329" y="5570"/>
                  </a:lnTo>
                  <a:lnTo>
                    <a:pt x="102329" y="107267"/>
                  </a:lnTo>
                  <a:close/>
                </a:path>
                <a:path w="102869" h="116839">
                  <a:moveTo>
                    <a:pt x="74547" y="93665"/>
                  </a:moveTo>
                  <a:lnTo>
                    <a:pt x="27405" y="93665"/>
                  </a:lnTo>
                  <a:lnTo>
                    <a:pt x="27405" y="34978"/>
                  </a:lnTo>
                  <a:lnTo>
                    <a:pt x="74547" y="34978"/>
                  </a:lnTo>
                  <a:lnTo>
                    <a:pt x="74547" y="43010"/>
                  </a:lnTo>
                  <a:lnTo>
                    <a:pt x="35827" y="43010"/>
                  </a:lnTo>
                  <a:lnTo>
                    <a:pt x="35827" y="60240"/>
                  </a:lnTo>
                  <a:lnTo>
                    <a:pt x="74547" y="60240"/>
                  </a:lnTo>
                  <a:lnTo>
                    <a:pt x="74547" y="68273"/>
                  </a:lnTo>
                  <a:lnTo>
                    <a:pt x="35827" y="68273"/>
                  </a:lnTo>
                  <a:lnTo>
                    <a:pt x="35827" y="85632"/>
                  </a:lnTo>
                  <a:lnTo>
                    <a:pt x="74547" y="85632"/>
                  </a:lnTo>
                  <a:lnTo>
                    <a:pt x="74547" y="93665"/>
                  </a:lnTo>
                  <a:close/>
                </a:path>
                <a:path w="102869" h="116839">
                  <a:moveTo>
                    <a:pt x="74547" y="60240"/>
                  </a:moveTo>
                  <a:lnTo>
                    <a:pt x="65747" y="60240"/>
                  </a:lnTo>
                  <a:lnTo>
                    <a:pt x="65747" y="43010"/>
                  </a:lnTo>
                  <a:lnTo>
                    <a:pt x="74547" y="43010"/>
                  </a:lnTo>
                  <a:lnTo>
                    <a:pt x="74547" y="60240"/>
                  </a:lnTo>
                  <a:close/>
                </a:path>
                <a:path w="102869" h="116839">
                  <a:moveTo>
                    <a:pt x="74547" y="85632"/>
                  </a:moveTo>
                  <a:lnTo>
                    <a:pt x="65747" y="85632"/>
                  </a:lnTo>
                  <a:lnTo>
                    <a:pt x="65747" y="68273"/>
                  </a:lnTo>
                  <a:lnTo>
                    <a:pt x="74547" y="68273"/>
                  </a:lnTo>
                  <a:lnTo>
                    <a:pt x="74547" y="85632"/>
                  </a:lnTo>
                  <a:close/>
                </a:path>
                <a:path w="102869" h="116839">
                  <a:moveTo>
                    <a:pt x="89381" y="116077"/>
                  </a:moveTo>
                  <a:lnTo>
                    <a:pt x="81712" y="116077"/>
                  </a:lnTo>
                  <a:lnTo>
                    <a:pt x="81209" y="113486"/>
                  </a:lnTo>
                  <a:lnTo>
                    <a:pt x="79952" y="109599"/>
                  </a:lnTo>
                  <a:lnTo>
                    <a:pt x="78821" y="107267"/>
                  </a:lnTo>
                  <a:lnTo>
                    <a:pt x="78695" y="107008"/>
                  </a:lnTo>
                  <a:lnTo>
                    <a:pt x="83975" y="107267"/>
                  </a:lnTo>
                  <a:lnTo>
                    <a:pt x="102329" y="107267"/>
                  </a:lnTo>
                  <a:lnTo>
                    <a:pt x="102329" y="110247"/>
                  </a:lnTo>
                  <a:lnTo>
                    <a:pt x="101198" y="112708"/>
                  </a:lnTo>
                  <a:lnTo>
                    <a:pt x="97929" y="114263"/>
                  </a:lnTo>
                  <a:lnTo>
                    <a:pt x="94661" y="115947"/>
                  </a:lnTo>
                  <a:lnTo>
                    <a:pt x="89381" y="1160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1684232" y="4058963"/>
              <a:ext cx="102870" cy="116839"/>
            </a:xfrm>
            <a:custGeom>
              <a:avLst/>
              <a:gdLst/>
              <a:ahLst/>
              <a:cxnLst/>
              <a:rect l="l" t="t" r="r" b="b"/>
              <a:pathLst>
                <a:path w="102869" h="116839">
                  <a:moveTo>
                    <a:pt x="0" y="116595"/>
                  </a:moveTo>
                  <a:lnTo>
                    <a:pt x="9428" y="116595"/>
                  </a:lnTo>
                  <a:lnTo>
                    <a:pt x="9428" y="27335"/>
                  </a:lnTo>
                  <a:lnTo>
                    <a:pt x="0" y="27335"/>
                  </a:lnTo>
                  <a:lnTo>
                    <a:pt x="0" y="116595"/>
                  </a:lnTo>
                  <a:close/>
                </a:path>
                <a:path w="102869" h="116839">
                  <a:moveTo>
                    <a:pt x="1885" y="4534"/>
                  </a:moveTo>
                  <a:lnTo>
                    <a:pt x="7542" y="10234"/>
                  </a:lnTo>
                  <a:lnTo>
                    <a:pt x="14079" y="18266"/>
                  </a:lnTo>
                  <a:lnTo>
                    <a:pt x="16971" y="23448"/>
                  </a:lnTo>
                  <a:lnTo>
                    <a:pt x="24513" y="18266"/>
                  </a:lnTo>
                  <a:lnTo>
                    <a:pt x="21622" y="12955"/>
                  </a:lnTo>
                  <a:lnTo>
                    <a:pt x="14834" y="5311"/>
                  </a:lnTo>
                  <a:lnTo>
                    <a:pt x="9051" y="0"/>
                  </a:lnTo>
                  <a:lnTo>
                    <a:pt x="1885" y="4534"/>
                  </a:lnTo>
                  <a:close/>
                </a:path>
                <a:path w="102869" h="116839">
                  <a:moveTo>
                    <a:pt x="35827" y="68273"/>
                  </a:moveTo>
                  <a:lnTo>
                    <a:pt x="65747" y="68273"/>
                  </a:lnTo>
                  <a:lnTo>
                    <a:pt x="65747" y="85632"/>
                  </a:lnTo>
                  <a:lnTo>
                    <a:pt x="35827" y="85632"/>
                  </a:lnTo>
                  <a:lnTo>
                    <a:pt x="35827" y="68273"/>
                  </a:lnTo>
                  <a:close/>
                </a:path>
                <a:path w="102869" h="116839">
                  <a:moveTo>
                    <a:pt x="35827" y="43010"/>
                  </a:moveTo>
                  <a:lnTo>
                    <a:pt x="65747" y="43010"/>
                  </a:lnTo>
                  <a:lnTo>
                    <a:pt x="65747" y="60240"/>
                  </a:lnTo>
                  <a:lnTo>
                    <a:pt x="35827" y="60240"/>
                  </a:lnTo>
                  <a:lnTo>
                    <a:pt x="35827" y="43010"/>
                  </a:lnTo>
                  <a:close/>
                </a:path>
                <a:path w="102869" h="116839">
                  <a:moveTo>
                    <a:pt x="27405" y="93665"/>
                  </a:moveTo>
                  <a:lnTo>
                    <a:pt x="74547" y="93665"/>
                  </a:lnTo>
                  <a:lnTo>
                    <a:pt x="74547" y="34978"/>
                  </a:lnTo>
                  <a:lnTo>
                    <a:pt x="27405" y="34978"/>
                  </a:lnTo>
                  <a:lnTo>
                    <a:pt x="27405" y="93665"/>
                  </a:lnTo>
                  <a:close/>
                </a:path>
                <a:path w="102869" h="116839">
                  <a:moveTo>
                    <a:pt x="102329" y="5570"/>
                  </a:moveTo>
                  <a:lnTo>
                    <a:pt x="32433" y="5570"/>
                  </a:lnTo>
                  <a:lnTo>
                    <a:pt x="32433" y="14639"/>
                  </a:lnTo>
                  <a:lnTo>
                    <a:pt x="92775" y="14639"/>
                  </a:lnTo>
                  <a:lnTo>
                    <a:pt x="92775" y="104806"/>
                  </a:lnTo>
                  <a:lnTo>
                    <a:pt x="92775" y="106490"/>
                  </a:lnTo>
                  <a:lnTo>
                    <a:pt x="92272" y="107138"/>
                  </a:lnTo>
                  <a:lnTo>
                    <a:pt x="90638" y="107138"/>
                  </a:lnTo>
                  <a:lnTo>
                    <a:pt x="89255" y="107138"/>
                  </a:lnTo>
                  <a:lnTo>
                    <a:pt x="83975" y="107267"/>
                  </a:lnTo>
                  <a:lnTo>
                    <a:pt x="78695" y="107008"/>
                  </a:lnTo>
                  <a:lnTo>
                    <a:pt x="79952" y="109599"/>
                  </a:lnTo>
                  <a:lnTo>
                    <a:pt x="81209" y="113486"/>
                  </a:lnTo>
                  <a:lnTo>
                    <a:pt x="81712" y="116077"/>
                  </a:lnTo>
                  <a:lnTo>
                    <a:pt x="89381" y="116077"/>
                  </a:lnTo>
                  <a:lnTo>
                    <a:pt x="94661" y="115947"/>
                  </a:lnTo>
                  <a:lnTo>
                    <a:pt x="97929" y="114263"/>
                  </a:lnTo>
                  <a:lnTo>
                    <a:pt x="101198" y="112708"/>
                  </a:lnTo>
                  <a:lnTo>
                    <a:pt x="102329" y="110247"/>
                  </a:lnTo>
                  <a:lnTo>
                    <a:pt x="102329" y="104806"/>
                  </a:lnTo>
                  <a:lnTo>
                    <a:pt x="102329" y="557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1805292" y="4057537"/>
              <a:ext cx="106045" cy="117475"/>
            </a:xfrm>
            <a:custGeom>
              <a:avLst/>
              <a:gdLst/>
              <a:ahLst/>
              <a:cxnLst/>
              <a:rect l="l" t="t" r="r" b="b"/>
              <a:pathLst>
                <a:path w="106044" h="117475">
                  <a:moveTo>
                    <a:pt x="53427" y="30703"/>
                  </a:moveTo>
                  <a:lnTo>
                    <a:pt x="43999" y="30703"/>
                  </a:lnTo>
                  <a:lnTo>
                    <a:pt x="44286" y="26557"/>
                  </a:lnTo>
                  <a:lnTo>
                    <a:pt x="44376" y="25262"/>
                  </a:lnTo>
                  <a:lnTo>
                    <a:pt x="44502" y="0"/>
                  </a:lnTo>
                  <a:lnTo>
                    <a:pt x="53804" y="0"/>
                  </a:lnTo>
                  <a:lnTo>
                    <a:pt x="53678" y="25262"/>
                  </a:lnTo>
                  <a:lnTo>
                    <a:pt x="53427" y="30703"/>
                  </a:lnTo>
                  <a:close/>
                </a:path>
                <a:path w="106044" h="117475">
                  <a:moveTo>
                    <a:pt x="26525" y="26557"/>
                  </a:moveTo>
                  <a:lnTo>
                    <a:pt x="24136" y="21246"/>
                  </a:lnTo>
                  <a:lnTo>
                    <a:pt x="18479" y="12955"/>
                  </a:lnTo>
                  <a:lnTo>
                    <a:pt x="13451" y="6995"/>
                  </a:lnTo>
                  <a:lnTo>
                    <a:pt x="21496" y="3368"/>
                  </a:lnTo>
                  <a:lnTo>
                    <a:pt x="26525" y="9068"/>
                  </a:lnTo>
                  <a:lnTo>
                    <a:pt x="32307" y="17100"/>
                  </a:lnTo>
                  <a:lnTo>
                    <a:pt x="35073" y="22282"/>
                  </a:lnTo>
                  <a:lnTo>
                    <a:pt x="26525" y="26557"/>
                  </a:lnTo>
                  <a:close/>
                </a:path>
                <a:path w="106044" h="117475">
                  <a:moveTo>
                    <a:pt x="98788" y="107138"/>
                  </a:moveTo>
                  <a:lnTo>
                    <a:pt x="85358" y="107138"/>
                  </a:lnTo>
                  <a:lnTo>
                    <a:pt x="86866" y="106749"/>
                  </a:lnTo>
                  <a:lnTo>
                    <a:pt x="88249" y="105195"/>
                  </a:lnTo>
                  <a:lnTo>
                    <a:pt x="90752" y="99571"/>
                  </a:lnTo>
                  <a:lnTo>
                    <a:pt x="92712" y="87705"/>
                  </a:lnTo>
                  <a:lnTo>
                    <a:pt x="94268" y="68694"/>
                  </a:lnTo>
                  <a:lnTo>
                    <a:pt x="95666" y="40290"/>
                  </a:lnTo>
                  <a:lnTo>
                    <a:pt x="3519" y="40290"/>
                  </a:lnTo>
                  <a:lnTo>
                    <a:pt x="3519" y="30703"/>
                  </a:lnTo>
                  <a:lnTo>
                    <a:pt x="105598" y="30703"/>
                  </a:lnTo>
                  <a:lnTo>
                    <a:pt x="105472" y="35755"/>
                  </a:lnTo>
                  <a:lnTo>
                    <a:pt x="104075" y="66281"/>
                  </a:lnTo>
                  <a:lnTo>
                    <a:pt x="103956" y="68694"/>
                  </a:lnTo>
                  <a:lnTo>
                    <a:pt x="102282" y="90588"/>
                  </a:lnTo>
                  <a:lnTo>
                    <a:pt x="100045" y="104255"/>
                  </a:lnTo>
                  <a:lnTo>
                    <a:pt x="98788" y="107138"/>
                  </a:lnTo>
                  <a:close/>
                </a:path>
                <a:path w="106044" h="117475">
                  <a:moveTo>
                    <a:pt x="7291" y="116206"/>
                  </a:moveTo>
                  <a:lnTo>
                    <a:pt x="5782" y="113874"/>
                  </a:lnTo>
                  <a:lnTo>
                    <a:pt x="2388" y="110765"/>
                  </a:lnTo>
                  <a:lnTo>
                    <a:pt x="0" y="109211"/>
                  </a:lnTo>
                  <a:lnTo>
                    <a:pt x="18968" y="93122"/>
                  </a:lnTo>
                  <a:lnTo>
                    <a:pt x="31632" y="75722"/>
                  </a:lnTo>
                  <a:lnTo>
                    <a:pt x="39228" y="57836"/>
                  </a:lnTo>
                  <a:lnTo>
                    <a:pt x="42993" y="40290"/>
                  </a:lnTo>
                  <a:lnTo>
                    <a:pt x="52547" y="40290"/>
                  </a:lnTo>
                  <a:lnTo>
                    <a:pt x="48729" y="59658"/>
                  </a:lnTo>
                  <a:lnTo>
                    <a:pt x="40856" y="79414"/>
                  </a:lnTo>
                  <a:lnTo>
                    <a:pt x="27515" y="98587"/>
                  </a:lnTo>
                  <a:lnTo>
                    <a:pt x="7291" y="116206"/>
                  </a:lnTo>
                  <a:close/>
                </a:path>
                <a:path w="106044" h="117475">
                  <a:moveTo>
                    <a:pt x="72410" y="85373"/>
                  </a:moveTo>
                  <a:lnTo>
                    <a:pt x="69334" y="79657"/>
                  </a:lnTo>
                  <a:lnTo>
                    <a:pt x="65150" y="73066"/>
                  </a:lnTo>
                  <a:lnTo>
                    <a:pt x="60353" y="66281"/>
                  </a:lnTo>
                  <a:lnTo>
                    <a:pt x="55438" y="59981"/>
                  </a:lnTo>
                  <a:lnTo>
                    <a:pt x="63107" y="56095"/>
                  </a:lnTo>
                  <a:lnTo>
                    <a:pt x="68188" y="62164"/>
                  </a:lnTo>
                  <a:lnTo>
                    <a:pt x="73117" y="68694"/>
                  </a:lnTo>
                  <a:lnTo>
                    <a:pt x="77409" y="75078"/>
                  </a:lnTo>
                  <a:lnTo>
                    <a:pt x="80581" y="80709"/>
                  </a:lnTo>
                  <a:lnTo>
                    <a:pt x="72410" y="85373"/>
                  </a:lnTo>
                  <a:close/>
                </a:path>
                <a:path w="106044" h="117475">
                  <a:moveTo>
                    <a:pt x="82215" y="116854"/>
                  </a:moveTo>
                  <a:lnTo>
                    <a:pt x="74170" y="116725"/>
                  </a:lnTo>
                  <a:lnTo>
                    <a:pt x="66627" y="116206"/>
                  </a:lnTo>
                  <a:lnTo>
                    <a:pt x="66513" y="114911"/>
                  </a:lnTo>
                  <a:lnTo>
                    <a:pt x="66421" y="113874"/>
                  </a:lnTo>
                  <a:lnTo>
                    <a:pt x="66375" y="113356"/>
                  </a:lnTo>
                  <a:lnTo>
                    <a:pt x="65118" y="109211"/>
                  </a:lnTo>
                  <a:lnTo>
                    <a:pt x="63358" y="106231"/>
                  </a:lnTo>
                  <a:lnTo>
                    <a:pt x="71655" y="107138"/>
                  </a:lnTo>
                  <a:lnTo>
                    <a:pt x="98788" y="107138"/>
                  </a:lnTo>
                  <a:lnTo>
                    <a:pt x="96923" y="111413"/>
                  </a:lnTo>
                  <a:lnTo>
                    <a:pt x="94032" y="114911"/>
                  </a:lnTo>
                  <a:lnTo>
                    <a:pt x="91141" y="116077"/>
                  </a:lnTo>
                  <a:lnTo>
                    <a:pt x="82215" y="1168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1805292" y="4057537"/>
              <a:ext cx="106045" cy="117475"/>
            </a:xfrm>
            <a:custGeom>
              <a:avLst/>
              <a:gdLst/>
              <a:ahLst/>
              <a:cxnLst/>
              <a:rect l="l" t="t" r="r" b="b"/>
              <a:pathLst>
                <a:path w="106044" h="117475">
                  <a:moveTo>
                    <a:pt x="35073" y="22282"/>
                  </a:moveTo>
                  <a:lnTo>
                    <a:pt x="32307" y="17100"/>
                  </a:lnTo>
                  <a:lnTo>
                    <a:pt x="26525" y="9068"/>
                  </a:lnTo>
                  <a:lnTo>
                    <a:pt x="21496" y="3368"/>
                  </a:lnTo>
                  <a:lnTo>
                    <a:pt x="13451" y="6995"/>
                  </a:lnTo>
                  <a:lnTo>
                    <a:pt x="18479" y="12955"/>
                  </a:lnTo>
                  <a:lnTo>
                    <a:pt x="24136" y="21246"/>
                  </a:lnTo>
                  <a:lnTo>
                    <a:pt x="26525" y="26557"/>
                  </a:lnTo>
                  <a:lnTo>
                    <a:pt x="35073" y="22282"/>
                  </a:lnTo>
                  <a:close/>
                </a:path>
                <a:path w="106044" h="117475">
                  <a:moveTo>
                    <a:pt x="53427" y="30703"/>
                  </a:moveTo>
                  <a:lnTo>
                    <a:pt x="53678" y="25262"/>
                  </a:lnTo>
                  <a:lnTo>
                    <a:pt x="53804" y="20209"/>
                  </a:lnTo>
                  <a:lnTo>
                    <a:pt x="53804" y="15286"/>
                  </a:lnTo>
                  <a:lnTo>
                    <a:pt x="53804" y="0"/>
                  </a:lnTo>
                  <a:lnTo>
                    <a:pt x="44502" y="0"/>
                  </a:lnTo>
                  <a:lnTo>
                    <a:pt x="44502" y="15157"/>
                  </a:lnTo>
                  <a:lnTo>
                    <a:pt x="44502" y="20080"/>
                  </a:lnTo>
                  <a:lnTo>
                    <a:pt x="44376" y="25262"/>
                  </a:lnTo>
                  <a:lnTo>
                    <a:pt x="43999" y="30703"/>
                  </a:lnTo>
                  <a:lnTo>
                    <a:pt x="3519" y="30703"/>
                  </a:lnTo>
                  <a:lnTo>
                    <a:pt x="3519" y="40290"/>
                  </a:lnTo>
                  <a:lnTo>
                    <a:pt x="42993" y="40290"/>
                  </a:lnTo>
                  <a:lnTo>
                    <a:pt x="39228" y="57836"/>
                  </a:lnTo>
                  <a:lnTo>
                    <a:pt x="31632" y="75722"/>
                  </a:lnTo>
                  <a:lnTo>
                    <a:pt x="18968" y="93122"/>
                  </a:lnTo>
                  <a:lnTo>
                    <a:pt x="0" y="109211"/>
                  </a:lnTo>
                  <a:lnTo>
                    <a:pt x="2388" y="110765"/>
                  </a:lnTo>
                  <a:lnTo>
                    <a:pt x="5782" y="113874"/>
                  </a:lnTo>
                  <a:lnTo>
                    <a:pt x="7291" y="116206"/>
                  </a:lnTo>
                  <a:lnTo>
                    <a:pt x="27515" y="98587"/>
                  </a:lnTo>
                  <a:lnTo>
                    <a:pt x="40856" y="79414"/>
                  </a:lnTo>
                  <a:lnTo>
                    <a:pt x="48729" y="59658"/>
                  </a:lnTo>
                  <a:lnTo>
                    <a:pt x="52547" y="40290"/>
                  </a:lnTo>
                  <a:lnTo>
                    <a:pt x="95666" y="40290"/>
                  </a:lnTo>
                  <a:lnTo>
                    <a:pt x="92712" y="87705"/>
                  </a:lnTo>
                  <a:lnTo>
                    <a:pt x="85358" y="107138"/>
                  </a:lnTo>
                  <a:lnTo>
                    <a:pt x="82844" y="107138"/>
                  </a:lnTo>
                  <a:lnTo>
                    <a:pt x="79701" y="107138"/>
                  </a:lnTo>
                  <a:lnTo>
                    <a:pt x="71655" y="107138"/>
                  </a:lnTo>
                  <a:lnTo>
                    <a:pt x="63358" y="106231"/>
                  </a:lnTo>
                  <a:lnTo>
                    <a:pt x="65118" y="109211"/>
                  </a:lnTo>
                  <a:lnTo>
                    <a:pt x="66375" y="113356"/>
                  </a:lnTo>
                  <a:lnTo>
                    <a:pt x="66627" y="116206"/>
                  </a:lnTo>
                  <a:lnTo>
                    <a:pt x="74170" y="116725"/>
                  </a:lnTo>
                  <a:lnTo>
                    <a:pt x="82215" y="116854"/>
                  </a:lnTo>
                  <a:lnTo>
                    <a:pt x="86489" y="116465"/>
                  </a:lnTo>
                  <a:lnTo>
                    <a:pt x="91141" y="116077"/>
                  </a:lnTo>
                  <a:lnTo>
                    <a:pt x="103977" y="68418"/>
                  </a:lnTo>
                  <a:lnTo>
                    <a:pt x="105472" y="35755"/>
                  </a:lnTo>
                  <a:lnTo>
                    <a:pt x="105472" y="34330"/>
                  </a:lnTo>
                  <a:lnTo>
                    <a:pt x="105598" y="30703"/>
                  </a:lnTo>
                  <a:lnTo>
                    <a:pt x="53427" y="30703"/>
                  </a:lnTo>
                  <a:close/>
                </a:path>
                <a:path w="106044" h="117475">
                  <a:moveTo>
                    <a:pt x="80581" y="80709"/>
                  </a:moveTo>
                  <a:lnTo>
                    <a:pt x="77409" y="75078"/>
                  </a:lnTo>
                  <a:lnTo>
                    <a:pt x="73117" y="68694"/>
                  </a:lnTo>
                  <a:lnTo>
                    <a:pt x="68188" y="62164"/>
                  </a:lnTo>
                  <a:lnTo>
                    <a:pt x="63107" y="56095"/>
                  </a:lnTo>
                  <a:lnTo>
                    <a:pt x="55438" y="59981"/>
                  </a:lnTo>
                  <a:lnTo>
                    <a:pt x="60353" y="66281"/>
                  </a:lnTo>
                  <a:lnTo>
                    <a:pt x="65150" y="73066"/>
                  </a:lnTo>
                  <a:lnTo>
                    <a:pt x="69334" y="79657"/>
                  </a:lnTo>
                  <a:lnTo>
                    <a:pt x="72410" y="85373"/>
                  </a:lnTo>
                  <a:lnTo>
                    <a:pt x="80581" y="8070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02080" y="4249887"/>
              <a:ext cx="923605" cy="12145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284023" y="4249887"/>
              <a:ext cx="1085314" cy="12145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437547" y="4260220"/>
              <a:ext cx="81915" cy="108585"/>
            </a:xfrm>
            <a:custGeom>
              <a:avLst/>
              <a:gdLst/>
              <a:ahLst/>
              <a:cxnLst/>
              <a:rect l="l" t="t" r="r" b="b"/>
              <a:pathLst>
                <a:path w="81914" h="108585">
                  <a:moveTo>
                    <a:pt x="81584" y="99695"/>
                  </a:moveTo>
                  <a:lnTo>
                    <a:pt x="71780" y="99695"/>
                  </a:lnTo>
                  <a:lnTo>
                    <a:pt x="71780" y="107594"/>
                  </a:lnTo>
                  <a:lnTo>
                    <a:pt x="81584" y="107594"/>
                  </a:lnTo>
                  <a:lnTo>
                    <a:pt x="81584" y="99695"/>
                  </a:lnTo>
                  <a:close/>
                </a:path>
                <a:path w="81914" h="108585">
                  <a:moveTo>
                    <a:pt x="81584" y="9652"/>
                  </a:moveTo>
                  <a:lnTo>
                    <a:pt x="71780" y="9652"/>
                  </a:lnTo>
                  <a:lnTo>
                    <a:pt x="71780" y="44640"/>
                  </a:lnTo>
                  <a:lnTo>
                    <a:pt x="81584" y="44640"/>
                  </a:lnTo>
                  <a:lnTo>
                    <a:pt x="81584" y="9652"/>
                  </a:lnTo>
                  <a:close/>
                </a:path>
                <a:path w="81914" h="108585">
                  <a:moveTo>
                    <a:pt x="81584" y="0"/>
                  </a:moveTo>
                  <a:lnTo>
                    <a:pt x="0" y="0"/>
                  </a:lnTo>
                  <a:lnTo>
                    <a:pt x="0" y="9017"/>
                  </a:lnTo>
                  <a:lnTo>
                    <a:pt x="0" y="45123"/>
                  </a:lnTo>
                  <a:lnTo>
                    <a:pt x="0" y="54140"/>
                  </a:lnTo>
                  <a:lnTo>
                    <a:pt x="0" y="90233"/>
                  </a:lnTo>
                  <a:lnTo>
                    <a:pt x="0" y="99263"/>
                  </a:lnTo>
                  <a:lnTo>
                    <a:pt x="0" y="108280"/>
                  </a:lnTo>
                  <a:lnTo>
                    <a:pt x="9423" y="108280"/>
                  </a:lnTo>
                  <a:lnTo>
                    <a:pt x="9423" y="99263"/>
                  </a:lnTo>
                  <a:lnTo>
                    <a:pt x="81584" y="99263"/>
                  </a:lnTo>
                  <a:lnTo>
                    <a:pt x="81584" y="90233"/>
                  </a:lnTo>
                  <a:lnTo>
                    <a:pt x="81584" y="54140"/>
                  </a:lnTo>
                  <a:lnTo>
                    <a:pt x="81584" y="45123"/>
                  </a:lnTo>
                  <a:lnTo>
                    <a:pt x="71780" y="45123"/>
                  </a:lnTo>
                  <a:lnTo>
                    <a:pt x="71780" y="54140"/>
                  </a:lnTo>
                  <a:lnTo>
                    <a:pt x="71780" y="90233"/>
                  </a:lnTo>
                  <a:lnTo>
                    <a:pt x="9423" y="90233"/>
                  </a:lnTo>
                  <a:lnTo>
                    <a:pt x="9423" y="54140"/>
                  </a:lnTo>
                  <a:lnTo>
                    <a:pt x="71780" y="54140"/>
                  </a:lnTo>
                  <a:lnTo>
                    <a:pt x="71780" y="45123"/>
                  </a:lnTo>
                  <a:lnTo>
                    <a:pt x="9423" y="45123"/>
                  </a:lnTo>
                  <a:lnTo>
                    <a:pt x="9423" y="9017"/>
                  </a:lnTo>
                  <a:lnTo>
                    <a:pt x="81584" y="9017"/>
                  </a:lnTo>
                  <a:lnTo>
                    <a:pt x="815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3437553" y="4260414"/>
              <a:ext cx="81915" cy="107950"/>
            </a:xfrm>
            <a:custGeom>
              <a:avLst/>
              <a:gdLst/>
              <a:ahLst/>
              <a:cxnLst/>
              <a:rect l="l" t="t" r="r" b="b"/>
              <a:pathLst>
                <a:path w="81914" h="107950">
                  <a:moveTo>
                    <a:pt x="9428" y="90037"/>
                  </a:moveTo>
                  <a:lnTo>
                    <a:pt x="9428" y="53893"/>
                  </a:lnTo>
                  <a:lnTo>
                    <a:pt x="71781" y="53893"/>
                  </a:lnTo>
                  <a:lnTo>
                    <a:pt x="71781" y="90037"/>
                  </a:lnTo>
                  <a:lnTo>
                    <a:pt x="9428" y="90037"/>
                  </a:lnTo>
                  <a:close/>
                </a:path>
                <a:path w="81914" h="107950">
                  <a:moveTo>
                    <a:pt x="71781" y="9457"/>
                  </a:moveTo>
                  <a:lnTo>
                    <a:pt x="71781" y="44435"/>
                  </a:lnTo>
                  <a:lnTo>
                    <a:pt x="9428" y="44435"/>
                  </a:lnTo>
                  <a:lnTo>
                    <a:pt x="9428" y="9457"/>
                  </a:lnTo>
                  <a:lnTo>
                    <a:pt x="71781" y="9457"/>
                  </a:lnTo>
                  <a:close/>
                </a:path>
                <a:path w="81914" h="107950">
                  <a:moveTo>
                    <a:pt x="0" y="0"/>
                  </a:moveTo>
                  <a:lnTo>
                    <a:pt x="0" y="107915"/>
                  </a:lnTo>
                  <a:lnTo>
                    <a:pt x="9428" y="107915"/>
                  </a:lnTo>
                  <a:lnTo>
                    <a:pt x="9428" y="99494"/>
                  </a:lnTo>
                  <a:lnTo>
                    <a:pt x="71781" y="99494"/>
                  </a:lnTo>
                  <a:lnTo>
                    <a:pt x="71781" y="107397"/>
                  </a:lnTo>
                  <a:lnTo>
                    <a:pt x="81587" y="107397"/>
                  </a:lnTo>
                  <a:lnTo>
                    <a:pt x="81587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99490" y="4444330"/>
              <a:ext cx="744350" cy="121209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072043" y="4454873"/>
              <a:ext cx="81915" cy="108585"/>
            </a:xfrm>
            <a:custGeom>
              <a:avLst/>
              <a:gdLst/>
              <a:ahLst/>
              <a:cxnLst/>
              <a:rect l="l" t="t" r="r" b="b"/>
              <a:pathLst>
                <a:path w="81914" h="108585">
                  <a:moveTo>
                    <a:pt x="81584" y="99364"/>
                  </a:moveTo>
                  <a:lnTo>
                    <a:pt x="71780" y="99364"/>
                  </a:lnTo>
                  <a:lnTo>
                    <a:pt x="71780" y="107264"/>
                  </a:lnTo>
                  <a:lnTo>
                    <a:pt x="81584" y="107264"/>
                  </a:lnTo>
                  <a:lnTo>
                    <a:pt x="81584" y="99364"/>
                  </a:lnTo>
                  <a:close/>
                </a:path>
                <a:path w="81914" h="108585">
                  <a:moveTo>
                    <a:pt x="81584" y="0"/>
                  </a:moveTo>
                  <a:lnTo>
                    <a:pt x="0" y="0"/>
                  </a:lnTo>
                  <a:lnTo>
                    <a:pt x="0" y="9017"/>
                  </a:lnTo>
                  <a:lnTo>
                    <a:pt x="0" y="43827"/>
                  </a:lnTo>
                  <a:lnTo>
                    <a:pt x="0" y="54140"/>
                  </a:lnTo>
                  <a:lnTo>
                    <a:pt x="0" y="90233"/>
                  </a:lnTo>
                  <a:lnTo>
                    <a:pt x="0" y="99263"/>
                  </a:lnTo>
                  <a:lnTo>
                    <a:pt x="0" y="108280"/>
                  </a:lnTo>
                  <a:lnTo>
                    <a:pt x="9436" y="108280"/>
                  </a:lnTo>
                  <a:lnTo>
                    <a:pt x="9436" y="99263"/>
                  </a:lnTo>
                  <a:lnTo>
                    <a:pt x="81584" y="99263"/>
                  </a:lnTo>
                  <a:lnTo>
                    <a:pt x="81584" y="90233"/>
                  </a:lnTo>
                  <a:lnTo>
                    <a:pt x="9436" y="90233"/>
                  </a:lnTo>
                  <a:lnTo>
                    <a:pt x="9436" y="54140"/>
                  </a:lnTo>
                  <a:lnTo>
                    <a:pt x="71780" y="54140"/>
                  </a:lnTo>
                  <a:lnTo>
                    <a:pt x="71780" y="89916"/>
                  </a:lnTo>
                  <a:lnTo>
                    <a:pt x="81584" y="89916"/>
                  </a:lnTo>
                  <a:lnTo>
                    <a:pt x="81584" y="9334"/>
                  </a:lnTo>
                  <a:lnTo>
                    <a:pt x="71780" y="9334"/>
                  </a:lnTo>
                  <a:lnTo>
                    <a:pt x="71780" y="43827"/>
                  </a:lnTo>
                  <a:lnTo>
                    <a:pt x="9436" y="43827"/>
                  </a:lnTo>
                  <a:lnTo>
                    <a:pt x="9436" y="9017"/>
                  </a:lnTo>
                  <a:lnTo>
                    <a:pt x="81584" y="9017"/>
                  </a:lnTo>
                  <a:lnTo>
                    <a:pt x="815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072053" y="4454740"/>
              <a:ext cx="81915" cy="107950"/>
            </a:xfrm>
            <a:custGeom>
              <a:avLst/>
              <a:gdLst/>
              <a:ahLst/>
              <a:cxnLst/>
              <a:rect l="l" t="t" r="r" b="b"/>
              <a:pathLst>
                <a:path w="81914" h="107950">
                  <a:moveTo>
                    <a:pt x="9428" y="90037"/>
                  </a:moveTo>
                  <a:lnTo>
                    <a:pt x="9428" y="53893"/>
                  </a:lnTo>
                  <a:lnTo>
                    <a:pt x="71781" y="53893"/>
                  </a:lnTo>
                  <a:lnTo>
                    <a:pt x="71781" y="90037"/>
                  </a:lnTo>
                  <a:lnTo>
                    <a:pt x="9428" y="90037"/>
                  </a:lnTo>
                  <a:close/>
                </a:path>
                <a:path w="81914" h="107950">
                  <a:moveTo>
                    <a:pt x="71781" y="9457"/>
                  </a:moveTo>
                  <a:lnTo>
                    <a:pt x="71781" y="44435"/>
                  </a:lnTo>
                  <a:lnTo>
                    <a:pt x="9428" y="44435"/>
                  </a:lnTo>
                  <a:lnTo>
                    <a:pt x="9428" y="9457"/>
                  </a:lnTo>
                  <a:lnTo>
                    <a:pt x="71781" y="9457"/>
                  </a:lnTo>
                  <a:close/>
                </a:path>
                <a:path w="81914" h="107950">
                  <a:moveTo>
                    <a:pt x="0" y="0"/>
                  </a:moveTo>
                  <a:lnTo>
                    <a:pt x="0" y="107915"/>
                  </a:lnTo>
                  <a:lnTo>
                    <a:pt x="9428" y="107915"/>
                  </a:lnTo>
                  <a:lnTo>
                    <a:pt x="9428" y="99494"/>
                  </a:lnTo>
                  <a:lnTo>
                    <a:pt x="71781" y="99494"/>
                  </a:lnTo>
                  <a:lnTo>
                    <a:pt x="71781" y="107397"/>
                  </a:lnTo>
                  <a:lnTo>
                    <a:pt x="81587" y="107397"/>
                  </a:lnTo>
                  <a:lnTo>
                    <a:pt x="81587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180417" y="4447226"/>
              <a:ext cx="111125" cy="118110"/>
            </a:xfrm>
            <a:custGeom>
              <a:avLst/>
              <a:gdLst/>
              <a:ahLst/>
              <a:cxnLst/>
              <a:rect l="l" t="t" r="r" b="b"/>
              <a:pathLst>
                <a:path w="111125" h="118110">
                  <a:moveTo>
                    <a:pt x="20742" y="15675"/>
                  </a:moveTo>
                  <a:lnTo>
                    <a:pt x="12194" y="15675"/>
                  </a:lnTo>
                  <a:lnTo>
                    <a:pt x="12194" y="0"/>
                  </a:lnTo>
                  <a:lnTo>
                    <a:pt x="20742" y="0"/>
                  </a:lnTo>
                  <a:lnTo>
                    <a:pt x="20742" y="15675"/>
                  </a:lnTo>
                  <a:close/>
                </a:path>
                <a:path w="111125" h="118110">
                  <a:moveTo>
                    <a:pt x="52170" y="15675"/>
                  </a:moveTo>
                  <a:lnTo>
                    <a:pt x="43496" y="15675"/>
                  </a:lnTo>
                  <a:lnTo>
                    <a:pt x="43496" y="0"/>
                  </a:lnTo>
                  <a:lnTo>
                    <a:pt x="52170" y="0"/>
                  </a:lnTo>
                  <a:lnTo>
                    <a:pt x="52170" y="15675"/>
                  </a:lnTo>
                  <a:close/>
                </a:path>
                <a:path w="111125" h="118110">
                  <a:moveTo>
                    <a:pt x="63484" y="117631"/>
                  </a:moveTo>
                  <a:lnTo>
                    <a:pt x="61975" y="115818"/>
                  </a:lnTo>
                  <a:lnTo>
                    <a:pt x="58204" y="112838"/>
                  </a:lnTo>
                  <a:lnTo>
                    <a:pt x="56067" y="111931"/>
                  </a:lnTo>
                  <a:lnTo>
                    <a:pt x="62256" y="97930"/>
                  </a:lnTo>
                  <a:lnTo>
                    <a:pt x="65700" y="82410"/>
                  </a:lnTo>
                  <a:lnTo>
                    <a:pt x="67187" y="66623"/>
                  </a:lnTo>
                  <a:lnTo>
                    <a:pt x="67229" y="64645"/>
                  </a:lnTo>
                  <a:lnTo>
                    <a:pt x="67325" y="60240"/>
                  </a:lnTo>
                  <a:lnTo>
                    <a:pt x="67412" y="56224"/>
                  </a:lnTo>
                  <a:lnTo>
                    <a:pt x="67507" y="5052"/>
                  </a:lnTo>
                  <a:lnTo>
                    <a:pt x="111003" y="5052"/>
                  </a:lnTo>
                  <a:lnTo>
                    <a:pt x="111003" y="13861"/>
                  </a:lnTo>
                  <a:lnTo>
                    <a:pt x="76307" y="13861"/>
                  </a:lnTo>
                  <a:lnTo>
                    <a:pt x="76307" y="34460"/>
                  </a:lnTo>
                  <a:lnTo>
                    <a:pt x="111003" y="34460"/>
                  </a:lnTo>
                  <a:lnTo>
                    <a:pt x="111003" y="43140"/>
                  </a:lnTo>
                  <a:lnTo>
                    <a:pt x="76307" y="43140"/>
                  </a:lnTo>
                  <a:lnTo>
                    <a:pt x="76181" y="60240"/>
                  </a:lnTo>
                  <a:lnTo>
                    <a:pt x="76055" y="64645"/>
                  </a:lnTo>
                  <a:lnTo>
                    <a:pt x="111003" y="64645"/>
                  </a:lnTo>
                  <a:lnTo>
                    <a:pt x="111003" y="73325"/>
                  </a:lnTo>
                  <a:lnTo>
                    <a:pt x="75427" y="73325"/>
                  </a:lnTo>
                  <a:lnTo>
                    <a:pt x="74091" y="85003"/>
                  </a:lnTo>
                  <a:lnTo>
                    <a:pt x="71812" y="96596"/>
                  </a:lnTo>
                  <a:lnTo>
                    <a:pt x="68712" y="106490"/>
                  </a:lnTo>
                  <a:lnTo>
                    <a:pt x="68591" y="106879"/>
                  </a:lnTo>
                  <a:lnTo>
                    <a:pt x="68469" y="107267"/>
                  </a:lnTo>
                  <a:lnTo>
                    <a:pt x="68388" y="107526"/>
                  </a:lnTo>
                  <a:lnTo>
                    <a:pt x="63484" y="117631"/>
                  </a:lnTo>
                  <a:close/>
                </a:path>
                <a:path w="111125" h="118110">
                  <a:moveTo>
                    <a:pt x="111003" y="34460"/>
                  </a:moveTo>
                  <a:lnTo>
                    <a:pt x="101952" y="34460"/>
                  </a:lnTo>
                  <a:lnTo>
                    <a:pt x="101952" y="13861"/>
                  </a:lnTo>
                  <a:lnTo>
                    <a:pt x="111003" y="13861"/>
                  </a:lnTo>
                  <a:lnTo>
                    <a:pt x="111003" y="34460"/>
                  </a:lnTo>
                  <a:close/>
                </a:path>
                <a:path w="111125" h="118110">
                  <a:moveTo>
                    <a:pt x="61347" y="24355"/>
                  </a:moveTo>
                  <a:lnTo>
                    <a:pt x="1634" y="24355"/>
                  </a:lnTo>
                  <a:lnTo>
                    <a:pt x="1634" y="15675"/>
                  </a:lnTo>
                  <a:lnTo>
                    <a:pt x="61347" y="15675"/>
                  </a:lnTo>
                  <a:lnTo>
                    <a:pt x="61347" y="24355"/>
                  </a:lnTo>
                  <a:close/>
                </a:path>
                <a:path w="111125" h="118110">
                  <a:moveTo>
                    <a:pt x="20742" y="76953"/>
                  </a:moveTo>
                  <a:lnTo>
                    <a:pt x="12194" y="76953"/>
                  </a:lnTo>
                  <a:lnTo>
                    <a:pt x="12194" y="24355"/>
                  </a:lnTo>
                  <a:lnTo>
                    <a:pt x="20742" y="24355"/>
                  </a:lnTo>
                  <a:lnTo>
                    <a:pt x="20742" y="35755"/>
                  </a:lnTo>
                  <a:lnTo>
                    <a:pt x="52170" y="35755"/>
                  </a:lnTo>
                  <a:lnTo>
                    <a:pt x="52170" y="43528"/>
                  </a:lnTo>
                  <a:lnTo>
                    <a:pt x="20742" y="43528"/>
                  </a:lnTo>
                  <a:lnTo>
                    <a:pt x="20742" y="56224"/>
                  </a:lnTo>
                  <a:lnTo>
                    <a:pt x="52170" y="56224"/>
                  </a:lnTo>
                  <a:lnTo>
                    <a:pt x="52170" y="63997"/>
                  </a:lnTo>
                  <a:lnTo>
                    <a:pt x="20742" y="63997"/>
                  </a:lnTo>
                  <a:lnTo>
                    <a:pt x="20742" y="76953"/>
                  </a:lnTo>
                  <a:close/>
                </a:path>
                <a:path w="111125" h="118110">
                  <a:moveTo>
                    <a:pt x="52170" y="35755"/>
                  </a:moveTo>
                  <a:lnTo>
                    <a:pt x="43496" y="35755"/>
                  </a:lnTo>
                  <a:lnTo>
                    <a:pt x="43496" y="24355"/>
                  </a:lnTo>
                  <a:lnTo>
                    <a:pt x="52170" y="24355"/>
                  </a:lnTo>
                  <a:lnTo>
                    <a:pt x="52170" y="35755"/>
                  </a:lnTo>
                  <a:close/>
                </a:path>
                <a:path w="111125" h="118110">
                  <a:moveTo>
                    <a:pt x="111003" y="64645"/>
                  </a:moveTo>
                  <a:lnTo>
                    <a:pt x="101952" y="64645"/>
                  </a:lnTo>
                  <a:lnTo>
                    <a:pt x="101952" y="43140"/>
                  </a:lnTo>
                  <a:lnTo>
                    <a:pt x="111003" y="43140"/>
                  </a:lnTo>
                  <a:lnTo>
                    <a:pt x="111003" y="64645"/>
                  </a:lnTo>
                  <a:close/>
                </a:path>
                <a:path w="111125" h="118110">
                  <a:moveTo>
                    <a:pt x="52170" y="56224"/>
                  </a:moveTo>
                  <a:lnTo>
                    <a:pt x="43496" y="56224"/>
                  </a:lnTo>
                  <a:lnTo>
                    <a:pt x="43496" y="43528"/>
                  </a:lnTo>
                  <a:lnTo>
                    <a:pt x="52170" y="43528"/>
                  </a:lnTo>
                  <a:lnTo>
                    <a:pt x="52170" y="56224"/>
                  </a:lnTo>
                  <a:close/>
                </a:path>
                <a:path w="111125" h="118110">
                  <a:moveTo>
                    <a:pt x="52170" y="76953"/>
                  </a:moveTo>
                  <a:lnTo>
                    <a:pt x="43496" y="76953"/>
                  </a:lnTo>
                  <a:lnTo>
                    <a:pt x="43496" y="63997"/>
                  </a:lnTo>
                  <a:lnTo>
                    <a:pt x="52170" y="63997"/>
                  </a:lnTo>
                  <a:lnTo>
                    <a:pt x="52170" y="76953"/>
                  </a:lnTo>
                  <a:close/>
                </a:path>
                <a:path w="111125" h="118110">
                  <a:moveTo>
                    <a:pt x="111003" y="107267"/>
                  </a:moveTo>
                  <a:lnTo>
                    <a:pt x="97552" y="107267"/>
                  </a:lnTo>
                  <a:lnTo>
                    <a:pt x="99312" y="107138"/>
                  </a:lnTo>
                  <a:lnTo>
                    <a:pt x="101198" y="107138"/>
                  </a:lnTo>
                  <a:lnTo>
                    <a:pt x="101952" y="106490"/>
                  </a:lnTo>
                  <a:lnTo>
                    <a:pt x="101952" y="73325"/>
                  </a:lnTo>
                  <a:lnTo>
                    <a:pt x="111003" y="73325"/>
                  </a:lnTo>
                  <a:lnTo>
                    <a:pt x="111003" y="107267"/>
                  </a:lnTo>
                  <a:close/>
                </a:path>
                <a:path w="111125" h="118110">
                  <a:moveTo>
                    <a:pt x="61347" y="85632"/>
                  </a:moveTo>
                  <a:lnTo>
                    <a:pt x="0" y="85632"/>
                  </a:lnTo>
                  <a:lnTo>
                    <a:pt x="0" y="76953"/>
                  </a:lnTo>
                  <a:lnTo>
                    <a:pt x="61347" y="76953"/>
                  </a:lnTo>
                  <a:lnTo>
                    <a:pt x="61347" y="85632"/>
                  </a:lnTo>
                  <a:close/>
                </a:path>
                <a:path w="111125" h="118110">
                  <a:moveTo>
                    <a:pt x="7668" y="116984"/>
                  </a:moveTo>
                  <a:lnTo>
                    <a:pt x="5908" y="115429"/>
                  </a:lnTo>
                  <a:lnTo>
                    <a:pt x="2388" y="112708"/>
                  </a:lnTo>
                  <a:lnTo>
                    <a:pt x="125" y="111413"/>
                  </a:lnTo>
                  <a:lnTo>
                    <a:pt x="5255" y="106490"/>
                  </a:lnTo>
                  <a:lnTo>
                    <a:pt x="9915" y="100903"/>
                  </a:lnTo>
                  <a:lnTo>
                    <a:pt x="14038" y="94743"/>
                  </a:lnTo>
                  <a:lnTo>
                    <a:pt x="17348" y="88353"/>
                  </a:lnTo>
                  <a:lnTo>
                    <a:pt x="26273" y="90814"/>
                  </a:lnTo>
                  <a:lnTo>
                    <a:pt x="22429" y="98219"/>
                  </a:lnTo>
                  <a:lnTo>
                    <a:pt x="17866" y="105259"/>
                  </a:lnTo>
                  <a:lnTo>
                    <a:pt x="12856" y="111619"/>
                  </a:lnTo>
                  <a:lnTo>
                    <a:pt x="7668" y="116984"/>
                  </a:lnTo>
                  <a:close/>
                </a:path>
                <a:path w="111125" h="118110">
                  <a:moveTo>
                    <a:pt x="48147" y="112061"/>
                  </a:moveTo>
                  <a:lnTo>
                    <a:pt x="46167" y="107526"/>
                  </a:lnTo>
                  <a:lnTo>
                    <a:pt x="46054" y="107267"/>
                  </a:lnTo>
                  <a:lnTo>
                    <a:pt x="45997" y="107138"/>
                  </a:lnTo>
                  <a:lnTo>
                    <a:pt x="45884" y="106879"/>
                  </a:lnTo>
                  <a:lnTo>
                    <a:pt x="40227" y="98458"/>
                  </a:lnTo>
                  <a:lnTo>
                    <a:pt x="35199" y="92369"/>
                  </a:lnTo>
                  <a:lnTo>
                    <a:pt x="42490" y="88353"/>
                  </a:lnTo>
                  <a:lnTo>
                    <a:pt x="47519" y="94183"/>
                  </a:lnTo>
                  <a:lnTo>
                    <a:pt x="53301" y="102215"/>
                  </a:lnTo>
                  <a:lnTo>
                    <a:pt x="55399" y="106879"/>
                  </a:lnTo>
                  <a:lnTo>
                    <a:pt x="55515" y="107138"/>
                  </a:lnTo>
                  <a:lnTo>
                    <a:pt x="55573" y="107267"/>
                  </a:lnTo>
                  <a:lnTo>
                    <a:pt x="55690" y="107526"/>
                  </a:lnTo>
                  <a:lnTo>
                    <a:pt x="48147" y="112061"/>
                  </a:lnTo>
                  <a:close/>
                </a:path>
                <a:path w="111125" h="118110">
                  <a:moveTo>
                    <a:pt x="96798" y="116465"/>
                  </a:moveTo>
                  <a:lnTo>
                    <a:pt x="87495" y="116465"/>
                  </a:lnTo>
                  <a:lnTo>
                    <a:pt x="87459" y="116206"/>
                  </a:lnTo>
                  <a:lnTo>
                    <a:pt x="87351" y="115429"/>
                  </a:lnTo>
                  <a:lnTo>
                    <a:pt x="87244" y="114652"/>
                  </a:lnTo>
                  <a:lnTo>
                    <a:pt x="87118" y="113745"/>
                  </a:lnTo>
                  <a:lnTo>
                    <a:pt x="85861" y="109599"/>
                  </a:lnTo>
                  <a:lnTo>
                    <a:pt x="84670" y="107267"/>
                  </a:lnTo>
                  <a:lnTo>
                    <a:pt x="84604" y="107138"/>
                  </a:lnTo>
                  <a:lnTo>
                    <a:pt x="91266" y="107267"/>
                  </a:lnTo>
                  <a:lnTo>
                    <a:pt x="111003" y="107267"/>
                  </a:lnTo>
                  <a:lnTo>
                    <a:pt x="111003" y="110247"/>
                  </a:lnTo>
                  <a:lnTo>
                    <a:pt x="109809" y="112708"/>
                  </a:lnTo>
                  <a:lnTo>
                    <a:pt x="109746" y="112838"/>
                  </a:lnTo>
                  <a:lnTo>
                    <a:pt x="109620" y="113097"/>
                  </a:lnTo>
                  <a:lnTo>
                    <a:pt x="106226" y="114652"/>
                  </a:lnTo>
                  <a:lnTo>
                    <a:pt x="102580" y="116206"/>
                  </a:lnTo>
                  <a:lnTo>
                    <a:pt x="96798" y="1164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180417" y="4447226"/>
              <a:ext cx="111125" cy="118110"/>
            </a:xfrm>
            <a:custGeom>
              <a:avLst/>
              <a:gdLst/>
              <a:ahLst/>
              <a:cxnLst/>
              <a:rect l="l" t="t" r="r" b="b"/>
              <a:pathLst>
                <a:path w="111125" h="118110">
                  <a:moveTo>
                    <a:pt x="20742" y="63997"/>
                  </a:moveTo>
                  <a:lnTo>
                    <a:pt x="43496" y="63997"/>
                  </a:lnTo>
                  <a:lnTo>
                    <a:pt x="43496" y="76953"/>
                  </a:lnTo>
                  <a:lnTo>
                    <a:pt x="20742" y="76953"/>
                  </a:lnTo>
                  <a:lnTo>
                    <a:pt x="20742" y="63997"/>
                  </a:lnTo>
                  <a:close/>
                </a:path>
                <a:path w="111125" h="118110">
                  <a:moveTo>
                    <a:pt x="43496" y="24355"/>
                  </a:moveTo>
                  <a:lnTo>
                    <a:pt x="43496" y="35755"/>
                  </a:lnTo>
                  <a:lnTo>
                    <a:pt x="20742" y="35755"/>
                  </a:lnTo>
                  <a:lnTo>
                    <a:pt x="20742" y="24355"/>
                  </a:lnTo>
                  <a:lnTo>
                    <a:pt x="43496" y="24355"/>
                  </a:lnTo>
                  <a:close/>
                </a:path>
                <a:path w="111125" h="118110">
                  <a:moveTo>
                    <a:pt x="20742" y="43528"/>
                  </a:moveTo>
                  <a:lnTo>
                    <a:pt x="43496" y="43528"/>
                  </a:lnTo>
                  <a:lnTo>
                    <a:pt x="43496" y="56224"/>
                  </a:lnTo>
                  <a:lnTo>
                    <a:pt x="20742" y="56224"/>
                  </a:lnTo>
                  <a:lnTo>
                    <a:pt x="20742" y="43528"/>
                  </a:lnTo>
                  <a:close/>
                </a:path>
                <a:path w="111125" h="118110">
                  <a:moveTo>
                    <a:pt x="61347" y="76953"/>
                  </a:moveTo>
                  <a:lnTo>
                    <a:pt x="52170" y="76953"/>
                  </a:lnTo>
                  <a:lnTo>
                    <a:pt x="52170" y="24355"/>
                  </a:lnTo>
                  <a:lnTo>
                    <a:pt x="61347" y="24355"/>
                  </a:lnTo>
                  <a:lnTo>
                    <a:pt x="61347" y="15675"/>
                  </a:lnTo>
                  <a:lnTo>
                    <a:pt x="52170" y="15675"/>
                  </a:lnTo>
                  <a:lnTo>
                    <a:pt x="52170" y="0"/>
                  </a:lnTo>
                  <a:lnTo>
                    <a:pt x="43496" y="0"/>
                  </a:lnTo>
                  <a:lnTo>
                    <a:pt x="43496" y="15675"/>
                  </a:lnTo>
                  <a:lnTo>
                    <a:pt x="20742" y="15675"/>
                  </a:lnTo>
                  <a:lnTo>
                    <a:pt x="20742" y="0"/>
                  </a:lnTo>
                  <a:lnTo>
                    <a:pt x="12194" y="0"/>
                  </a:lnTo>
                  <a:lnTo>
                    <a:pt x="12194" y="15675"/>
                  </a:lnTo>
                  <a:lnTo>
                    <a:pt x="1634" y="15675"/>
                  </a:lnTo>
                  <a:lnTo>
                    <a:pt x="1634" y="24355"/>
                  </a:lnTo>
                  <a:lnTo>
                    <a:pt x="12194" y="24355"/>
                  </a:lnTo>
                  <a:lnTo>
                    <a:pt x="12194" y="76953"/>
                  </a:lnTo>
                  <a:lnTo>
                    <a:pt x="0" y="76953"/>
                  </a:lnTo>
                  <a:lnTo>
                    <a:pt x="0" y="85632"/>
                  </a:lnTo>
                  <a:lnTo>
                    <a:pt x="61347" y="85632"/>
                  </a:lnTo>
                  <a:lnTo>
                    <a:pt x="61347" y="76953"/>
                  </a:lnTo>
                  <a:close/>
                </a:path>
                <a:path w="111125" h="118110">
                  <a:moveTo>
                    <a:pt x="17348" y="88353"/>
                  </a:moveTo>
                  <a:lnTo>
                    <a:pt x="14038" y="94743"/>
                  </a:lnTo>
                  <a:lnTo>
                    <a:pt x="9915" y="100903"/>
                  </a:lnTo>
                  <a:lnTo>
                    <a:pt x="5203" y="106553"/>
                  </a:lnTo>
                  <a:lnTo>
                    <a:pt x="125" y="111413"/>
                  </a:lnTo>
                  <a:lnTo>
                    <a:pt x="2388" y="112708"/>
                  </a:lnTo>
                  <a:lnTo>
                    <a:pt x="5908" y="115429"/>
                  </a:lnTo>
                  <a:lnTo>
                    <a:pt x="7668" y="116984"/>
                  </a:lnTo>
                  <a:lnTo>
                    <a:pt x="12856" y="111619"/>
                  </a:lnTo>
                  <a:lnTo>
                    <a:pt x="17866" y="105259"/>
                  </a:lnTo>
                  <a:lnTo>
                    <a:pt x="22429" y="98219"/>
                  </a:lnTo>
                  <a:lnTo>
                    <a:pt x="26273" y="90814"/>
                  </a:lnTo>
                  <a:lnTo>
                    <a:pt x="17348" y="88353"/>
                  </a:lnTo>
                  <a:close/>
                </a:path>
                <a:path w="111125" h="118110">
                  <a:moveTo>
                    <a:pt x="35199" y="92369"/>
                  </a:moveTo>
                  <a:lnTo>
                    <a:pt x="40227" y="98458"/>
                  </a:lnTo>
                  <a:lnTo>
                    <a:pt x="45884" y="106879"/>
                  </a:lnTo>
                  <a:lnTo>
                    <a:pt x="48147" y="112061"/>
                  </a:lnTo>
                  <a:lnTo>
                    <a:pt x="55690" y="107526"/>
                  </a:lnTo>
                  <a:lnTo>
                    <a:pt x="53301" y="102215"/>
                  </a:lnTo>
                  <a:lnTo>
                    <a:pt x="47519" y="94183"/>
                  </a:lnTo>
                  <a:lnTo>
                    <a:pt x="42490" y="88353"/>
                  </a:lnTo>
                  <a:lnTo>
                    <a:pt x="35199" y="92369"/>
                  </a:lnTo>
                  <a:close/>
                </a:path>
                <a:path w="111125" h="118110">
                  <a:moveTo>
                    <a:pt x="76055" y="64645"/>
                  </a:moveTo>
                  <a:lnTo>
                    <a:pt x="76181" y="60240"/>
                  </a:lnTo>
                  <a:lnTo>
                    <a:pt x="76307" y="55836"/>
                  </a:lnTo>
                  <a:lnTo>
                    <a:pt x="76307" y="51820"/>
                  </a:lnTo>
                  <a:lnTo>
                    <a:pt x="76307" y="43140"/>
                  </a:lnTo>
                  <a:lnTo>
                    <a:pt x="101952" y="43140"/>
                  </a:lnTo>
                  <a:lnTo>
                    <a:pt x="101952" y="64645"/>
                  </a:lnTo>
                  <a:lnTo>
                    <a:pt x="76055" y="64645"/>
                  </a:lnTo>
                  <a:close/>
                </a:path>
                <a:path w="111125" h="118110">
                  <a:moveTo>
                    <a:pt x="101952" y="13861"/>
                  </a:moveTo>
                  <a:lnTo>
                    <a:pt x="101952" y="34460"/>
                  </a:lnTo>
                  <a:lnTo>
                    <a:pt x="76307" y="34460"/>
                  </a:lnTo>
                  <a:lnTo>
                    <a:pt x="76307" y="13861"/>
                  </a:lnTo>
                  <a:lnTo>
                    <a:pt x="101952" y="13861"/>
                  </a:lnTo>
                  <a:close/>
                </a:path>
                <a:path w="111125" h="118110">
                  <a:moveTo>
                    <a:pt x="111003" y="5052"/>
                  </a:moveTo>
                  <a:lnTo>
                    <a:pt x="67507" y="5052"/>
                  </a:lnTo>
                  <a:lnTo>
                    <a:pt x="67507" y="51820"/>
                  </a:lnTo>
                  <a:lnTo>
                    <a:pt x="67187" y="66623"/>
                  </a:lnTo>
                  <a:lnTo>
                    <a:pt x="65700" y="82410"/>
                  </a:lnTo>
                  <a:lnTo>
                    <a:pt x="62256" y="97930"/>
                  </a:lnTo>
                  <a:lnTo>
                    <a:pt x="56067" y="111931"/>
                  </a:lnTo>
                  <a:lnTo>
                    <a:pt x="58204" y="112838"/>
                  </a:lnTo>
                  <a:lnTo>
                    <a:pt x="61975" y="115818"/>
                  </a:lnTo>
                  <a:lnTo>
                    <a:pt x="63484" y="117631"/>
                  </a:lnTo>
                  <a:lnTo>
                    <a:pt x="68355" y="107630"/>
                  </a:lnTo>
                  <a:lnTo>
                    <a:pt x="71812" y="96596"/>
                  </a:lnTo>
                  <a:lnTo>
                    <a:pt x="74091" y="85003"/>
                  </a:lnTo>
                  <a:lnTo>
                    <a:pt x="75427" y="73325"/>
                  </a:lnTo>
                  <a:lnTo>
                    <a:pt x="101952" y="73325"/>
                  </a:lnTo>
                  <a:lnTo>
                    <a:pt x="101952" y="104417"/>
                  </a:lnTo>
                  <a:lnTo>
                    <a:pt x="101952" y="106490"/>
                  </a:lnTo>
                  <a:lnTo>
                    <a:pt x="101198" y="107138"/>
                  </a:lnTo>
                  <a:lnTo>
                    <a:pt x="99312" y="107138"/>
                  </a:lnTo>
                  <a:lnTo>
                    <a:pt x="97552" y="107267"/>
                  </a:lnTo>
                  <a:lnTo>
                    <a:pt x="91266" y="107267"/>
                  </a:lnTo>
                  <a:lnTo>
                    <a:pt x="84604" y="107138"/>
                  </a:lnTo>
                  <a:lnTo>
                    <a:pt x="85861" y="109599"/>
                  </a:lnTo>
                  <a:lnTo>
                    <a:pt x="87118" y="113745"/>
                  </a:lnTo>
                  <a:lnTo>
                    <a:pt x="87495" y="116465"/>
                  </a:lnTo>
                  <a:lnTo>
                    <a:pt x="96798" y="116465"/>
                  </a:lnTo>
                  <a:lnTo>
                    <a:pt x="102580" y="116206"/>
                  </a:lnTo>
                  <a:lnTo>
                    <a:pt x="106226" y="114652"/>
                  </a:lnTo>
                  <a:lnTo>
                    <a:pt x="109620" y="113097"/>
                  </a:lnTo>
                  <a:lnTo>
                    <a:pt x="111003" y="110247"/>
                  </a:lnTo>
                  <a:lnTo>
                    <a:pt x="111003" y="104547"/>
                  </a:lnTo>
                  <a:lnTo>
                    <a:pt x="111003" y="50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308014" y="4445282"/>
              <a:ext cx="111760" cy="118745"/>
            </a:xfrm>
            <a:custGeom>
              <a:avLst/>
              <a:gdLst/>
              <a:ahLst/>
              <a:cxnLst/>
              <a:rect l="l" t="t" r="r" b="b"/>
              <a:pathLst>
                <a:path w="111760" h="118745">
                  <a:moveTo>
                    <a:pt x="16719" y="118279"/>
                  </a:moveTo>
                  <a:lnTo>
                    <a:pt x="7794" y="118279"/>
                  </a:lnTo>
                  <a:lnTo>
                    <a:pt x="7794" y="41326"/>
                  </a:lnTo>
                  <a:lnTo>
                    <a:pt x="53553" y="41326"/>
                  </a:lnTo>
                  <a:lnTo>
                    <a:pt x="53553" y="49617"/>
                  </a:lnTo>
                  <a:lnTo>
                    <a:pt x="16719" y="49617"/>
                  </a:lnTo>
                  <a:lnTo>
                    <a:pt x="16719" y="62313"/>
                  </a:lnTo>
                  <a:lnTo>
                    <a:pt x="53553" y="62313"/>
                  </a:lnTo>
                  <a:lnTo>
                    <a:pt x="53553" y="69827"/>
                  </a:lnTo>
                  <a:lnTo>
                    <a:pt x="16719" y="69827"/>
                  </a:lnTo>
                  <a:lnTo>
                    <a:pt x="16719" y="82782"/>
                  </a:lnTo>
                  <a:lnTo>
                    <a:pt x="53553" y="82782"/>
                  </a:lnTo>
                  <a:lnTo>
                    <a:pt x="53553" y="90426"/>
                  </a:lnTo>
                  <a:lnTo>
                    <a:pt x="16719" y="90426"/>
                  </a:lnTo>
                  <a:lnTo>
                    <a:pt x="16719" y="118279"/>
                  </a:lnTo>
                  <a:close/>
                </a:path>
                <a:path w="111760" h="118745">
                  <a:moveTo>
                    <a:pt x="53553" y="62313"/>
                  </a:moveTo>
                  <a:lnTo>
                    <a:pt x="44502" y="62313"/>
                  </a:lnTo>
                  <a:lnTo>
                    <a:pt x="44502" y="49617"/>
                  </a:lnTo>
                  <a:lnTo>
                    <a:pt x="53553" y="49617"/>
                  </a:lnTo>
                  <a:lnTo>
                    <a:pt x="53553" y="62313"/>
                  </a:lnTo>
                  <a:close/>
                </a:path>
                <a:path w="111760" h="118745">
                  <a:moveTo>
                    <a:pt x="53553" y="82782"/>
                  </a:moveTo>
                  <a:lnTo>
                    <a:pt x="44502" y="82782"/>
                  </a:lnTo>
                  <a:lnTo>
                    <a:pt x="44502" y="69827"/>
                  </a:lnTo>
                  <a:lnTo>
                    <a:pt x="53553" y="69827"/>
                  </a:lnTo>
                  <a:lnTo>
                    <a:pt x="53553" y="82782"/>
                  </a:lnTo>
                  <a:close/>
                </a:path>
                <a:path w="111760" h="118745">
                  <a:moveTo>
                    <a:pt x="53553" y="110117"/>
                  </a:moveTo>
                  <a:lnTo>
                    <a:pt x="40479" y="110117"/>
                  </a:lnTo>
                  <a:lnTo>
                    <a:pt x="43999" y="109858"/>
                  </a:lnTo>
                  <a:lnTo>
                    <a:pt x="44502" y="109340"/>
                  </a:lnTo>
                  <a:lnTo>
                    <a:pt x="44502" y="90426"/>
                  </a:lnTo>
                  <a:lnTo>
                    <a:pt x="53553" y="90426"/>
                  </a:lnTo>
                  <a:lnTo>
                    <a:pt x="53553" y="110117"/>
                  </a:lnTo>
                  <a:close/>
                </a:path>
                <a:path w="111760" h="118745">
                  <a:moveTo>
                    <a:pt x="45507" y="118279"/>
                  </a:moveTo>
                  <a:lnTo>
                    <a:pt x="31553" y="118279"/>
                  </a:lnTo>
                  <a:lnTo>
                    <a:pt x="31050" y="115818"/>
                  </a:lnTo>
                  <a:lnTo>
                    <a:pt x="29793" y="112320"/>
                  </a:lnTo>
                  <a:lnTo>
                    <a:pt x="28536" y="109858"/>
                  </a:lnTo>
                  <a:lnTo>
                    <a:pt x="34822" y="110117"/>
                  </a:lnTo>
                  <a:lnTo>
                    <a:pt x="53553" y="110117"/>
                  </a:lnTo>
                  <a:lnTo>
                    <a:pt x="53553" y="112708"/>
                  </a:lnTo>
                  <a:lnTo>
                    <a:pt x="52421" y="115170"/>
                  </a:lnTo>
                  <a:lnTo>
                    <a:pt x="49027" y="116725"/>
                  </a:lnTo>
                  <a:lnTo>
                    <a:pt x="45507" y="118279"/>
                  </a:lnTo>
                  <a:close/>
                </a:path>
                <a:path w="111760" h="118745">
                  <a:moveTo>
                    <a:pt x="103209" y="109470"/>
                  </a:moveTo>
                  <a:lnTo>
                    <a:pt x="89381" y="109470"/>
                  </a:lnTo>
                  <a:lnTo>
                    <a:pt x="93403" y="109211"/>
                  </a:lnTo>
                  <a:lnTo>
                    <a:pt x="94032" y="108692"/>
                  </a:lnTo>
                  <a:lnTo>
                    <a:pt x="94032" y="38735"/>
                  </a:lnTo>
                  <a:lnTo>
                    <a:pt x="103209" y="38735"/>
                  </a:lnTo>
                  <a:lnTo>
                    <a:pt x="103209" y="109470"/>
                  </a:lnTo>
                  <a:close/>
                </a:path>
                <a:path w="111760" h="118745">
                  <a:moveTo>
                    <a:pt x="77438" y="95219"/>
                  </a:moveTo>
                  <a:lnTo>
                    <a:pt x="68764" y="95219"/>
                  </a:lnTo>
                  <a:lnTo>
                    <a:pt x="68764" y="42622"/>
                  </a:lnTo>
                  <a:lnTo>
                    <a:pt x="77438" y="42622"/>
                  </a:lnTo>
                  <a:lnTo>
                    <a:pt x="77438" y="95219"/>
                  </a:lnTo>
                  <a:close/>
                </a:path>
                <a:path w="111760" h="118745">
                  <a:moveTo>
                    <a:pt x="87872" y="118538"/>
                  </a:moveTo>
                  <a:lnTo>
                    <a:pt x="78318" y="118409"/>
                  </a:lnTo>
                  <a:lnTo>
                    <a:pt x="77815" y="115818"/>
                  </a:lnTo>
                  <a:lnTo>
                    <a:pt x="76307" y="111802"/>
                  </a:lnTo>
                  <a:lnTo>
                    <a:pt x="74924" y="109211"/>
                  </a:lnTo>
                  <a:lnTo>
                    <a:pt x="82592" y="109470"/>
                  </a:lnTo>
                  <a:lnTo>
                    <a:pt x="103209" y="109470"/>
                  </a:lnTo>
                  <a:lnTo>
                    <a:pt x="103209" y="112579"/>
                  </a:lnTo>
                  <a:lnTo>
                    <a:pt x="101952" y="115170"/>
                  </a:lnTo>
                  <a:lnTo>
                    <a:pt x="98181" y="116725"/>
                  </a:lnTo>
                  <a:lnTo>
                    <a:pt x="94158" y="118279"/>
                  </a:lnTo>
                  <a:lnTo>
                    <a:pt x="87872" y="118538"/>
                  </a:lnTo>
                  <a:close/>
                </a:path>
                <a:path w="111760" h="118745">
                  <a:moveTo>
                    <a:pt x="82215" y="20987"/>
                  </a:moveTo>
                  <a:lnTo>
                    <a:pt x="71781" y="20987"/>
                  </a:lnTo>
                  <a:lnTo>
                    <a:pt x="76055" y="14768"/>
                  </a:lnTo>
                  <a:lnTo>
                    <a:pt x="80832" y="6218"/>
                  </a:lnTo>
                  <a:lnTo>
                    <a:pt x="83598" y="0"/>
                  </a:lnTo>
                  <a:lnTo>
                    <a:pt x="93403" y="3368"/>
                  </a:lnTo>
                  <a:lnTo>
                    <a:pt x="90009" y="9327"/>
                  </a:lnTo>
                  <a:lnTo>
                    <a:pt x="85861" y="15675"/>
                  </a:lnTo>
                  <a:lnTo>
                    <a:pt x="82215" y="20987"/>
                  </a:lnTo>
                  <a:close/>
                </a:path>
                <a:path w="111760" h="118745">
                  <a:moveTo>
                    <a:pt x="34319" y="20987"/>
                  </a:moveTo>
                  <a:lnTo>
                    <a:pt x="30799" y="20987"/>
                  </a:lnTo>
                  <a:lnTo>
                    <a:pt x="28536" y="15934"/>
                  </a:lnTo>
                  <a:lnTo>
                    <a:pt x="23633" y="8938"/>
                  </a:lnTo>
                  <a:lnTo>
                    <a:pt x="19359" y="3756"/>
                  </a:lnTo>
                  <a:lnTo>
                    <a:pt x="27908" y="388"/>
                  </a:lnTo>
                  <a:lnTo>
                    <a:pt x="32810" y="5829"/>
                  </a:lnTo>
                  <a:lnTo>
                    <a:pt x="38090" y="13473"/>
                  </a:lnTo>
                  <a:lnTo>
                    <a:pt x="40479" y="18525"/>
                  </a:lnTo>
                  <a:lnTo>
                    <a:pt x="34319" y="20987"/>
                  </a:lnTo>
                  <a:close/>
                </a:path>
                <a:path w="111760" h="118745">
                  <a:moveTo>
                    <a:pt x="111632" y="29796"/>
                  </a:moveTo>
                  <a:lnTo>
                    <a:pt x="0" y="29796"/>
                  </a:lnTo>
                  <a:lnTo>
                    <a:pt x="0" y="20987"/>
                  </a:lnTo>
                  <a:lnTo>
                    <a:pt x="111632" y="20987"/>
                  </a:lnTo>
                  <a:lnTo>
                    <a:pt x="111632" y="297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2308014" y="4445282"/>
              <a:ext cx="111760" cy="118745"/>
            </a:xfrm>
            <a:custGeom>
              <a:avLst/>
              <a:gdLst/>
              <a:ahLst/>
              <a:cxnLst/>
              <a:rect l="l" t="t" r="r" b="b"/>
              <a:pathLst>
                <a:path w="111760" h="118745">
                  <a:moveTo>
                    <a:pt x="16719" y="82782"/>
                  </a:moveTo>
                  <a:lnTo>
                    <a:pt x="16719" y="69827"/>
                  </a:lnTo>
                  <a:lnTo>
                    <a:pt x="44502" y="69827"/>
                  </a:lnTo>
                  <a:lnTo>
                    <a:pt x="44502" y="82782"/>
                  </a:lnTo>
                  <a:lnTo>
                    <a:pt x="16719" y="82782"/>
                  </a:lnTo>
                  <a:close/>
                </a:path>
                <a:path w="111760" h="118745">
                  <a:moveTo>
                    <a:pt x="44502" y="49617"/>
                  </a:moveTo>
                  <a:lnTo>
                    <a:pt x="44502" y="62313"/>
                  </a:lnTo>
                  <a:lnTo>
                    <a:pt x="16719" y="62313"/>
                  </a:lnTo>
                  <a:lnTo>
                    <a:pt x="16719" y="49617"/>
                  </a:lnTo>
                  <a:lnTo>
                    <a:pt x="44502" y="49617"/>
                  </a:lnTo>
                  <a:close/>
                </a:path>
                <a:path w="111760" h="118745">
                  <a:moveTo>
                    <a:pt x="53553" y="41326"/>
                  </a:moveTo>
                  <a:lnTo>
                    <a:pt x="7794" y="41326"/>
                  </a:lnTo>
                  <a:lnTo>
                    <a:pt x="7794" y="118279"/>
                  </a:lnTo>
                  <a:lnTo>
                    <a:pt x="16719" y="118279"/>
                  </a:lnTo>
                  <a:lnTo>
                    <a:pt x="16719" y="90426"/>
                  </a:lnTo>
                  <a:lnTo>
                    <a:pt x="44502" y="90426"/>
                  </a:lnTo>
                  <a:lnTo>
                    <a:pt x="44502" y="107656"/>
                  </a:lnTo>
                  <a:lnTo>
                    <a:pt x="44502" y="109340"/>
                  </a:lnTo>
                  <a:lnTo>
                    <a:pt x="43999" y="109858"/>
                  </a:lnTo>
                  <a:lnTo>
                    <a:pt x="42113" y="109988"/>
                  </a:lnTo>
                  <a:lnTo>
                    <a:pt x="40479" y="110117"/>
                  </a:lnTo>
                  <a:lnTo>
                    <a:pt x="34822" y="110117"/>
                  </a:lnTo>
                  <a:lnTo>
                    <a:pt x="28536" y="109858"/>
                  </a:lnTo>
                  <a:lnTo>
                    <a:pt x="29793" y="112320"/>
                  </a:lnTo>
                  <a:lnTo>
                    <a:pt x="31050" y="115818"/>
                  </a:lnTo>
                  <a:lnTo>
                    <a:pt x="31553" y="118279"/>
                  </a:lnTo>
                  <a:lnTo>
                    <a:pt x="40102" y="118279"/>
                  </a:lnTo>
                  <a:lnTo>
                    <a:pt x="45507" y="118279"/>
                  </a:lnTo>
                  <a:lnTo>
                    <a:pt x="49027" y="116725"/>
                  </a:lnTo>
                  <a:lnTo>
                    <a:pt x="52421" y="115170"/>
                  </a:lnTo>
                  <a:lnTo>
                    <a:pt x="53553" y="112708"/>
                  </a:lnTo>
                  <a:lnTo>
                    <a:pt x="53553" y="107786"/>
                  </a:lnTo>
                  <a:lnTo>
                    <a:pt x="53553" y="41326"/>
                  </a:lnTo>
                  <a:close/>
                </a:path>
                <a:path w="111760" h="118745">
                  <a:moveTo>
                    <a:pt x="94032" y="106749"/>
                  </a:moveTo>
                  <a:lnTo>
                    <a:pt x="94032" y="108692"/>
                  </a:lnTo>
                  <a:lnTo>
                    <a:pt x="93403" y="109211"/>
                  </a:lnTo>
                  <a:lnTo>
                    <a:pt x="91266" y="109340"/>
                  </a:lnTo>
                  <a:lnTo>
                    <a:pt x="89381" y="109470"/>
                  </a:lnTo>
                  <a:lnTo>
                    <a:pt x="82592" y="109470"/>
                  </a:lnTo>
                  <a:lnTo>
                    <a:pt x="74924" y="109211"/>
                  </a:lnTo>
                  <a:lnTo>
                    <a:pt x="76307" y="111802"/>
                  </a:lnTo>
                  <a:lnTo>
                    <a:pt x="77815" y="115818"/>
                  </a:lnTo>
                  <a:lnTo>
                    <a:pt x="78318" y="118409"/>
                  </a:lnTo>
                  <a:lnTo>
                    <a:pt x="87872" y="118538"/>
                  </a:lnTo>
                  <a:lnTo>
                    <a:pt x="94158" y="118279"/>
                  </a:lnTo>
                  <a:lnTo>
                    <a:pt x="98181" y="116725"/>
                  </a:lnTo>
                  <a:lnTo>
                    <a:pt x="101952" y="115170"/>
                  </a:lnTo>
                  <a:lnTo>
                    <a:pt x="103209" y="112579"/>
                  </a:lnTo>
                  <a:lnTo>
                    <a:pt x="103209" y="106749"/>
                  </a:lnTo>
                  <a:lnTo>
                    <a:pt x="103209" y="38735"/>
                  </a:lnTo>
                  <a:lnTo>
                    <a:pt x="94032" y="38735"/>
                  </a:lnTo>
                  <a:lnTo>
                    <a:pt x="94032" y="106749"/>
                  </a:lnTo>
                  <a:close/>
                </a:path>
                <a:path w="111760" h="118745">
                  <a:moveTo>
                    <a:pt x="77438" y="42622"/>
                  </a:moveTo>
                  <a:lnTo>
                    <a:pt x="68764" y="42622"/>
                  </a:lnTo>
                  <a:lnTo>
                    <a:pt x="68764" y="95219"/>
                  </a:lnTo>
                  <a:lnTo>
                    <a:pt x="77438" y="95219"/>
                  </a:lnTo>
                  <a:lnTo>
                    <a:pt x="77438" y="42622"/>
                  </a:lnTo>
                  <a:close/>
                </a:path>
                <a:path w="111760" h="118745">
                  <a:moveTo>
                    <a:pt x="82215" y="20987"/>
                  </a:moveTo>
                  <a:lnTo>
                    <a:pt x="85861" y="15675"/>
                  </a:lnTo>
                  <a:lnTo>
                    <a:pt x="90009" y="9327"/>
                  </a:lnTo>
                  <a:lnTo>
                    <a:pt x="93403" y="3368"/>
                  </a:lnTo>
                  <a:lnTo>
                    <a:pt x="83598" y="0"/>
                  </a:lnTo>
                  <a:lnTo>
                    <a:pt x="80832" y="6218"/>
                  </a:lnTo>
                  <a:lnTo>
                    <a:pt x="76055" y="14768"/>
                  </a:lnTo>
                  <a:lnTo>
                    <a:pt x="71781" y="20987"/>
                  </a:lnTo>
                  <a:lnTo>
                    <a:pt x="34319" y="20987"/>
                  </a:lnTo>
                  <a:lnTo>
                    <a:pt x="40479" y="18525"/>
                  </a:lnTo>
                  <a:lnTo>
                    <a:pt x="38090" y="13473"/>
                  </a:lnTo>
                  <a:lnTo>
                    <a:pt x="32810" y="5829"/>
                  </a:lnTo>
                  <a:lnTo>
                    <a:pt x="27908" y="388"/>
                  </a:lnTo>
                  <a:lnTo>
                    <a:pt x="19359" y="3756"/>
                  </a:lnTo>
                  <a:lnTo>
                    <a:pt x="23633" y="8938"/>
                  </a:lnTo>
                  <a:lnTo>
                    <a:pt x="28536" y="15934"/>
                  </a:lnTo>
                  <a:lnTo>
                    <a:pt x="30799" y="20987"/>
                  </a:lnTo>
                  <a:lnTo>
                    <a:pt x="0" y="20987"/>
                  </a:lnTo>
                  <a:lnTo>
                    <a:pt x="0" y="29796"/>
                  </a:lnTo>
                  <a:lnTo>
                    <a:pt x="111632" y="29796"/>
                  </a:lnTo>
                  <a:lnTo>
                    <a:pt x="111632" y="20987"/>
                  </a:lnTo>
                  <a:lnTo>
                    <a:pt x="82215" y="2098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2431338" y="4445930"/>
              <a:ext cx="114935" cy="118745"/>
            </a:xfrm>
            <a:custGeom>
              <a:avLst/>
              <a:gdLst/>
              <a:ahLst/>
              <a:cxnLst/>
              <a:rect l="l" t="t" r="r" b="b"/>
              <a:pathLst>
                <a:path w="114935" h="118745">
                  <a:moveTo>
                    <a:pt x="62604" y="13732"/>
                  </a:moveTo>
                  <a:lnTo>
                    <a:pt x="52924" y="13732"/>
                  </a:lnTo>
                  <a:lnTo>
                    <a:pt x="52924" y="0"/>
                  </a:lnTo>
                  <a:lnTo>
                    <a:pt x="62604" y="0"/>
                  </a:lnTo>
                  <a:lnTo>
                    <a:pt x="62604" y="13732"/>
                  </a:lnTo>
                  <a:close/>
                </a:path>
                <a:path w="114935" h="118745">
                  <a:moveTo>
                    <a:pt x="15085" y="40808"/>
                  </a:moveTo>
                  <a:lnTo>
                    <a:pt x="5657" y="40808"/>
                  </a:lnTo>
                  <a:lnTo>
                    <a:pt x="5657" y="13732"/>
                  </a:lnTo>
                  <a:lnTo>
                    <a:pt x="110375" y="13732"/>
                  </a:lnTo>
                  <a:lnTo>
                    <a:pt x="110375" y="22800"/>
                  </a:lnTo>
                  <a:lnTo>
                    <a:pt x="15085" y="22800"/>
                  </a:lnTo>
                  <a:lnTo>
                    <a:pt x="15085" y="40808"/>
                  </a:lnTo>
                  <a:close/>
                </a:path>
                <a:path w="114935" h="118745">
                  <a:moveTo>
                    <a:pt x="110375" y="40808"/>
                  </a:moveTo>
                  <a:lnTo>
                    <a:pt x="100695" y="40808"/>
                  </a:lnTo>
                  <a:lnTo>
                    <a:pt x="100695" y="22800"/>
                  </a:lnTo>
                  <a:lnTo>
                    <a:pt x="110375" y="22800"/>
                  </a:lnTo>
                  <a:lnTo>
                    <a:pt x="110375" y="40808"/>
                  </a:lnTo>
                  <a:close/>
                </a:path>
                <a:path w="114935" h="118745">
                  <a:moveTo>
                    <a:pt x="91895" y="46119"/>
                  </a:moveTo>
                  <a:lnTo>
                    <a:pt x="24136" y="46119"/>
                  </a:lnTo>
                  <a:lnTo>
                    <a:pt x="24136" y="37181"/>
                  </a:lnTo>
                  <a:lnTo>
                    <a:pt x="91895" y="37181"/>
                  </a:lnTo>
                  <a:lnTo>
                    <a:pt x="91895" y="46119"/>
                  </a:lnTo>
                  <a:close/>
                </a:path>
                <a:path w="114935" h="118745">
                  <a:moveTo>
                    <a:pt x="113392" y="69957"/>
                  </a:moveTo>
                  <a:lnTo>
                    <a:pt x="2765" y="69957"/>
                  </a:lnTo>
                  <a:lnTo>
                    <a:pt x="2765" y="60888"/>
                  </a:lnTo>
                  <a:lnTo>
                    <a:pt x="113392" y="60888"/>
                  </a:lnTo>
                  <a:lnTo>
                    <a:pt x="113392" y="69957"/>
                  </a:lnTo>
                  <a:close/>
                </a:path>
                <a:path w="114935" h="118745">
                  <a:moveTo>
                    <a:pt x="5531" y="118409"/>
                  </a:moveTo>
                  <a:lnTo>
                    <a:pt x="4525" y="116077"/>
                  </a:lnTo>
                  <a:lnTo>
                    <a:pt x="2011" y="112061"/>
                  </a:lnTo>
                  <a:lnTo>
                    <a:pt x="0" y="110247"/>
                  </a:lnTo>
                  <a:lnTo>
                    <a:pt x="16478" y="103806"/>
                  </a:lnTo>
                  <a:lnTo>
                    <a:pt x="26792" y="94863"/>
                  </a:lnTo>
                  <a:lnTo>
                    <a:pt x="32510" y="83539"/>
                  </a:lnTo>
                  <a:lnTo>
                    <a:pt x="35199" y="69957"/>
                  </a:lnTo>
                  <a:lnTo>
                    <a:pt x="45130" y="69957"/>
                  </a:lnTo>
                  <a:lnTo>
                    <a:pt x="41842" y="86236"/>
                  </a:lnTo>
                  <a:lnTo>
                    <a:pt x="35230" y="99818"/>
                  </a:lnTo>
                  <a:lnTo>
                    <a:pt x="23669" y="110583"/>
                  </a:lnTo>
                  <a:lnTo>
                    <a:pt x="5531" y="118409"/>
                  </a:lnTo>
                  <a:close/>
                </a:path>
                <a:path w="114935" h="118745">
                  <a:moveTo>
                    <a:pt x="100946" y="115947"/>
                  </a:moveTo>
                  <a:lnTo>
                    <a:pt x="70147" y="115947"/>
                  </a:lnTo>
                  <a:lnTo>
                    <a:pt x="67130" y="112968"/>
                  </a:lnTo>
                  <a:lnTo>
                    <a:pt x="67130" y="69957"/>
                  </a:lnTo>
                  <a:lnTo>
                    <a:pt x="76432" y="69957"/>
                  </a:lnTo>
                  <a:lnTo>
                    <a:pt x="76432" y="106360"/>
                  </a:lnTo>
                  <a:lnTo>
                    <a:pt x="77312" y="107138"/>
                  </a:lnTo>
                  <a:lnTo>
                    <a:pt x="112638" y="107138"/>
                  </a:lnTo>
                  <a:lnTo>
                    <a:pt x="111145" y="111478"/>
                  </a:lnTo>
                  <a:lnTo>
                    <a:pt x="107136" y="114963"/>
                  </a:lnTo>
                  <a:lnTo>
                    <a:pt x="100946" y="115947"/>
                  </a:lnTo>
                  <a:close/>
                </a:path>
                <a:path w="114935" h="118745">
                  <a:moveTo>
                    <a:pt x="112638" y="107138"/>
                  </a:moveTo>
                  <a:lnTo>
                    <a:pt x="104843" y="107138"/>
                  </a:lnTo>
                  <a:lnTo>
                    <a:pt x="105726" y="104688"/>
                  </a:lnTo>
                  <a:lnTo>
                    <a:pt x="105851" y="99818"/>
                  </a:lnTo>
                  <a:lnTo>
                    <a:pt x="105977" y="94863"/>
                  </a:lnTo>
                  <a:lnTo>
                    <a:pt x="106100" y="90037"/>
                  </a:lnTo>
                  <a:lnTo>
                    <a:pt x="108237" y="91462"/>
                  </a:lnTo>
                  <a:lnTo>
                    <a:pt x="112135" y="93017"/>
                  </a:lnTo>
                  <a:lnTo>
                    <a:pt x="114649" y="93794"/>
                  </a:lnTo>
                  <a:lnTo>
                    <a:pt x="113575" y="103806"/>
                  </a:lnTo>
                  <a:lnTo>
                    <a:pt x="113480" y="104688"/>
                  </a:lnTo>
                  <a:lnTo>
                    <a:pt x="112638" y="1071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431338" y="4445930"/>
              <a:ext cx="114935" cy="118745"/>
            </a:xfrm>
            <a:custGeom>
              <a:avLst/>
              <a:gdLst/>
              <a:ahLst/>
              <a:cxnLst/>
              <a:rect l="l" t="t" r="r" b="b"/>
              <a:pathLst>
                <a:path w="114935" h="118745">
                  <a:moveTo>
                    <a:pt x="15085" y="22800"/>
                  </a:moveTo>
                  <a:lnTo>
                    <a:pt x="100695" y="22800"/>
                  </a:lnTo>
                  <a:lnTo>
                    <a:pt x="100695" y="40808"/>
                  </a:lnTo>
                  <a:lnTo>
                    <a:pt x="110375" y="40808"/>
                  </a:lnTo>
                  <a:lnTo>
                    <a:pt x="110375" y="13732"/>
                  </a:lnTo>
                  <a:lnTo>
                    <a:pt x="62604" y="13732"/>
                  </a:lnTo>
                  <a:lnTo>
                    <a:pt x="62604" y="0"/>
                  </a:lnTo>
                  <a:lnTo>
                    <a:pt x="52924" y="0"/>
                  </a:lnTo>
                  <a:lnTo>
                    <a:pt x="52924" y="13732"/>
                  </a:lnTo>
                  <a:lnTo>
                    <a:pt x="5657" y="13732"/>
                  </a:lnTo>
                  <a:lnTo>
                    <a:pt x="5657" y="40808"/>
                  </a:lnTo>
                  <a:lnTo>
                    <a:pt x="15085" y="40808"/>
                  </a:lnTo>
                  <a:lnTo>
                    <a:pt x="15085" y="22800"/>
                  </a:lnTo>
                  <a:close/>
                </a:path>
                <a:path w="114935" h="118745">
                  <a:moveTo>
                    <a:pt x="91895" y="46119"/>
                  </a:moveTo>
                  <a:lnTo>
                    <a:pt x="91895" y="37181"/>
                  </a:lnTo>
                  <a:lnTo>
                    <a:pt x="24136" y="37181"/>
                  </a:lnTo>
                  <a:lnTo>
                    <a:pt x="24136" y="46119"/>
                  </a:lnTo>
                  <a:lnTo>
                    <a:pt x="91895" y="46119"/>
                  </a:lnTo>
                  <a:close/>
                </a:path>
                <a:path w="114935" h="118745">
                  <a:moveTo>
                    <a:pt x="82592" y="107138"/>
                  </a:moveTo>
                  <a:lnTo>
                    <a:pt x="77312" y="107138"/>
                  </a:lnTo>
                  <a:lnTo>
                    <a:pt x="76432" y="106360"/>
                  </a:lnTo>
                  <a:lnTo>
                    <a:pt x="76432" y="102733"/>
                  </a:lnTo>
                  <a:lnTo>
                    <a:pt x="76432" y="69957"/>
                  </a:lnTo>
                  <a:lnTo>
                    <a:pt x="113392" y="69957"/>
                  </a:lnTo>
                  <a:lnTo>
                    <a:pt x="113392" y="60888"/>
                  </a:lnTo>
                  <a:lnTo>
                    <a:pt x="2765" y="60888"/>
                  </a:lnTo>
                  <a:lnTo>
                    <a:pt x="2765" y="69957"/>
                  </a:lnTo>
                  <a:lnTo>
                    <a:pt x="35199" y="69957"/>
                  </a:lnTo>
                  <a:lnTo>
                    <a:pt x="32510" y="83539"/>
                  </a:lnTo>
                  <a:lnTo>
                    <a:pt x="26792" y="94863"/>
                  </a:lnTo>
                  <a:lnTo>
                    <a:pt x="16478" y="103806"/>
                  </a:lnTo>
                  <a:lnTo>
                    <a:pt x="0" y="110247"/>
                  </a:lnTo>
                  <a:lnTo>
                    <a:pt x="2011" y="112061"/>
                  </a:lnTo>
                  <a:lnTo>
                    <a:pt x="4525" y="116077"/>
                  </a:lnTo>
                  <a:lnTo>
                    <a:pt x="5531" y="118409"/>
                  </a:lnTo>
                  <a:lnTo>
                    <a:pt x="23669" y="110583"/>
                  </a:lnTo>
                  <a:lnTo>
                    <a:pt x="35230" y="99818"/>
                  </a:lnTo>
                  <a:lnTo>
                    <a:pt x="41842" y="86236"/>
                  </a:lnTo>
                  <a:lnTo>
                    <a:pt x="45130" y="69957"/>
                  </a:lnTo>
                  <a:lnTo>
                    <a:pt x="67130" y="69957"/>
                  </a:lnTo>
                  <a:lnTo>
                    <a:pt x="67130" y="102733"/>
                  </a:lnTo>
                  <a:lnTo>
                    <a:pt x="67130" y="112968"/>
                  </a:lnTo>
                  <a:lnTo>
                    <a:pt x="70147" y="115947"/>
                  </a:lnTo>
                  <a:lnTo>
                    <a:pt x="81587" y="115947"/>
                  </a:lnTo>
                  <a:lnTo>
                    <a:pt x="100946" y="115947"/>
                  </a:lnTo>
                  <a:lnTo>
                    <a:pt x="107136" y="114963"/>
                  </a:lnTo>
                  <a:lnTo>
                    <a:pt x="111145" y="111478"/>
                  </a:lnTo>
                  <a:lnTo>
                    <a:pt x="113480" y="104688"/>
                  </a:lnTo>
                  <a:lnTo>
                    <a:pt x="114649" y="93794"/>
                  </a:lnTo>
                  <a:lnTo>
                    <a:pt x="112135" y="93017"/>
                  </a:lnTo>
                  <a:lnTo>
                    <a:pt x="108237" y="91462"/>
                  </a:lnTo>
                  <a:lnTo>
                    <a:pt x="106100" y="90037"/>
                  </a:lnTo>
                  <a:lnTo>
                    <a:pt x="105723" y="104806"/>
                  </a:lnTo>
                  <a:lnTo>
                    <a:pt x="104843" y="107138"/>
                  </a:lnTo>
                  <a:lnTo>
                    <a:pt x="100192" y="107138"/>
                  </a:lnTo>
                  <a:lnTo>
                    <a:pt x="82592" y="10713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557427" y="4446060"/>
              <a:ext cx="115570" cy="119380"/>
            </a:xfrm>
            <a:custGeom>
              <a:avLst/>
              <a:gdLst/>
              <a:ahLst/>
              <a:cxnLst/>
              <a:rect l="l" t="t" r="r" b="b"/>
              <a:pathLst>
                <a:path w="115569" h="119379">
                  <a:moveTo>
                    <a:pt x="73290" y="21764"/>
                  </a:moveTo>
                  <a:lnTo>
                    <a:pt x="63861" y="21764"/>
                  </a:lnTo>
                  <a:lnTo>
                    <a:pt x="63395" y="15157"/>
                  </a:lnTo>
                  <a:lnTo>
                    <a:pt x="63358" y="14639"/>
                  </a:lnTo>
                  <a:lnTo>
                    <a:pt x="63233" y="7384"/>
                  </a:lnTo>
                  <a:lnTo>
                    <a:pt x="63107" y="0"/>
                  </a:lnTo>
                  <a:lnTo>
                    <a:pt x="72787" y="0"/>
                  </a:lnTo>
                  <a:lnTo>
                    <a:pt x="72912" y="14768"/>
                  </a:lnTo>
                  <a:lnTo>
                    <a:pt x="73290" y="21764"/>
                  </a:lnTo>
                  <a:close/>
                </a:path>
                <a:path w="115569" h="119379">
                  <a:moveTo>
                    <a:pt x="101323" y="21764"/>
                  </a:moveTo>
                  <a:lnTo>
                    <a:pt x="96945" y="18041"/>
                  </a:lnTo>
                  <a:lnTo>
                    <a:pt x="91376" y="13942"/>
                  </a:lnTo>
                  <a:lnTo>
                    <a:pt x="85218" y="9868"/>
                  </a:lnTo>
                  <a:lnTo>
                    <a:pt x="79072" y="6218"/>
                  </a:lnTo>
                  <a:lnTo>
                    <a:pt x="84604" y="388"/>
                  </a:lnTo>
                  <a:lnTo>
                    <a:pt x="90718" y="3752"/>
                  </a:lnTo>
                  <a:lnTo>
                    <a:pt x="96939" y="7578"/>
                  </a:lnTo>
                  <a:lnTo>
                    <a:pt x="102618" y="11501"/>
                  </a:lnTo>
                  <a:lnTo>
                    <a:pt x="107106" y="15157"/>
                  </a:lnTo>
                  <a:lnTo>
                    <a:pt x="101323" y="21764"/>
                  </a:lnTo>
                  <a:close/>
                </a:path>
                <a:path w="115569" h="119379">
                  <a:moveTo>
                    <a:pt x="7794" y="119056"/>
                  </a:moveTo>
                  <a:lnTo>
                    <a:pt x="6159" y="117113"/>
                  </a:lnTo>
                  <a:lnTo>
                    <a:pt x="2137" y="113745"/>
                  </a:lnTo>
                  <a:lnTo>
                    <a:pt x="0" y="112579"/>
                  </a:lnTo>
                  <a:lnTo>
                    <a:pt x="6136" y="99719"/>
                  </a:lnTo>
                  <a:lnTo>
                    <a:pt x="9542" y="85762"/>
                  </a:lnTo>
                  <a:lnTo>
                    <a:pt x="9585" y="85584"/>
                  </a:lnTo>
                  <a:lnTo>
                    <a:pt x="11104" y="71190"/>
                  </a:lnTo>
                  <a:lnTo>
                    <a:pt x="11366" y="60823"/>
                  </a:lnTo>
                  <a:lnTo>
                    <a:pt x="11439" y="21764"/>
                  </a:lnTo>
                  <a:lnTo>
                    <a:pt x="113895" y="21764"/>
                  </a:lnTo>
                  <a:lnTo>
                    <a:pt x="113895" y="31221"/>
                  </a:lnTo>
                  <a:lnTo>
                    <a:pt x="20993" y="31221"/>
                  </a:lnTo>
                  <a:lnTo>
                    <a:pt x="20993" y="48063"/>
                  </a:lnTo>
                  <a:lnTo>
                    <a:pt x="53050" y="48063"/>
                  </a:lnTo>
                  <a:lnTo>
                    <a:pt x="52948" y="55820"/>
                  </a:lnTo>
                  <a:lnTo>
                    <a:pt x="52915" y="57002"/>
                  </a:lnTo>
                  <a:lnTo>
                    <a:pt x="20993" y="57002"/>
                  </a:lnTo>
                  <a:lnTo>
                    <a:pt x="20905" y="60823"/>
                  </a:lnTo>
                  <a:lnTo>
                    <a:pt x="20728" y="66382"/>
                  </a:lnTo>
                  <a:lnTo>
                    <a:pt x="20669" y="68232"/>
                  </a:lnTo>
                  <a:lnTo>
                    <a:pt x="20575" y="71190"/>
                  </a:lnTo>
                  <a:lnTo>
                    <a:pt x="20522" y="72855"/>
                  </a:lnTo>
                  <a:lnTo>
                    <a:pt x="19038" y="85584"/>
                  </a:lnTo>
                  <a:lnTo>
                    <a:pt x="18915" y="86642"/>
                  </a:lnTo>
                  <a:lnTo>
                    <a:pt x="18821" y="87446"/>
                  </a:lnTo>
                  <a:lnTo>
                    <a:pt x="18761" y="87964"/>
                  </a:lnTo>
                  <a:lnTo>
                    <a:pt x="18636" y="89033"/>
                  </a:lnTo>
                  <a:lnTo>
                    <a:pt x="14690" y="104727"/>
                  </a:lnTo>
                  <a:lnTo>
                    <a:pt x="14629" y="104968"/>
                  </a:lnTo>
                  <a:lnTo>
                    <a:pt x="7794" y="119056"/>
                  </a:lnTo>
                  <a:close/>
                </a:path>
                <a:path w="115569" h="119379">
                  <a:moveTo>
                    <a:pt x="51416" y="117372"/>
                  </a:moveTo>
                  <a:lnTo>
                    <a:pt x="50033" y="115429"/>
                  </a:lnTo>
                  <a:lnTo>
                    <a:pt x="46707" y="111494"/>
                  </a:lnTo>
                  <a:lnTo>
                    <a:pt x="44627" y="109729"/>
                  </a:lnTo>
                  <a:lnTo>
                    <a:pt x="52734" y="104727"/>
                  </a:lnTo>
                  <a:lnTo>
                    <a:pt x="60263" y="99057"/>
                  </a:lnTo>
                  <a:lnTo>
                    <a:pt x="67296" y="92628"/>
                  </a:lnTo>
                  <a:lnTo>
                    <a:pt x="73541" y="85762"/>
                  </a:lnTo>
                  <a:lnTo>
                    <a:pt x="70428" y="73997"/>
                  </a:lnTo>
                  <a:lnTo>
                    <a:pt x="67868" y="60823"/>
                  </a:lnTo>
                  <a:lnTo>
                    <a:pt x="65851" y="46484"/>
                  </a:lnTo>
                  <a:lnTo>
                    <a:pt x="64364" y="31221"/>
                  </a:lnTo>
                  <a:lnTo>
                    <a:pt x="73918" y="31221"/>
                  </a:lnTo>
                  <a:lnTo>
                    <a:pt x="75040" y="43658"/>
                  </a:lnTo>
                  <a:lnTo>
                    <a:pt x="76574" y="55544"/>
                  </a:lnTo>
                  <a:lnTo>
                    <a:pt x="78497" y="66382"/>
                  </a:lnTo>
                  <a:lnTo>
                    <a:pt x="80832" y="76175"/>
                  </a:lnTo>
                  <a:lnTo>
                    <a:pt x="91735" y="76175"/>
                  </a:lnTo>
                  <a:lnTo>
                    <a:pt x="90848" y="77762"/>
                  </a:lnTo>
                  <a:lnTo>
                    <a:pt x="84226" y="87446"/>
                  </a:lnTo>
                  <a:lnTo>
                    <a:pt x="87888" y="95867"/>
                  </a:lnTo>
                  <a:lnTo>
                    <a:pt x="77312" y="95867"/>
                  </a:lnTo>
                  <a:lnTo>
                    <a:pt x="71445" y="101960"/>
                  </a:lnTo>
                  <a:lnTo>
                    <a:pt x="65238" y="107526"/>
                  </a:lnTo>
                  <a:lnTo>
                    <a:pt x="58485" y="112737"/>
                  </a:lnTo>
                  <a:lnTo>
                    <a:pt x="51416" y="117372"/>
                  </a:lnTo>
                  <a:close/>
                </a:path>
                <a:path w="115569" h="119379">
                  <a:moveTo>
                    <a:pt x="91735" y="76175"/>
                  </a:moveTo>
                  <a:lnTo>
                    <a:pt x="80832" y="76175"/>
                  </a:lnTo>
                  <a:lnTo>
                    <a:pt x="85662" y="68232"/>
                  </a:lnTo>
                  <a:lnTo>
                    <a:pt x="89962" y="59755"/>
                  </a:lnTo>
                  <a:lnTo>
                    <a:pt x="93720" y="50743"/>
                  </a:lnTo>
                  <a:lnTo>
                    <a:pt x="96923" y="41197"/>
                  </a:lnTo>
                  <a:lnTo>
                    <a:pt x="106352" y="43658"/>
                  </a:lnTo>
                  <a:lnTo>
                    <a:pt x="102023" y="55544"/>
                  </a:lnTo>
                  <a:lnTo>
                    <a:pt x="101922" y="55820"/>
                  </a:lnTo>
                  <a:lnTo>
                    <a:pt x="96751" y="67204"/>
                  </a:lnTo>
                  <a:lnTo>
                    <a:pt x="91735" y="76175"/>
                  </a:lnTo>
                  <a:close/>
                </a:path>
                <a:path w="115569" h="119379">
                  <a:moveTo>
                    <a:pt x="50760" y="90814"/>
                  </a:moveTo>
                  <a:lnTo>
                    <a:pt x="38970" y="90814"/>
                  </a:lnTo>
                  <a:lnTo>
                    <a:pt x="40227" y="90555"/>
                  </a:lnTo>
                  <a:lnTo>
                    <a:pt x="40982" y="89389"/>
                  </a:lnTo>
                  <a:lnTo>
                    <a:pt x="42105" y="86642"/>
                  </a:lnTo>
                  <a:lnTo>
                    <a:pt x="42899" y="80823"/>
                  </a:lnTo>
                  <a:lnTo>
                    <a:pt x="43076" y="77762"/>
                  </a:lnTo>
                  <a:lnTo>
                    <a:pt x="43168" y="76175"/>
                  </a:lnTo>
                  <a:lnTo>
                    <a:pt x="43294" y="73997"/>
                  </a:lnTo>
                  <a:lnTo>
                    <a:pt x="43360" y="72855"/>
                  </a:lnTo>
                  <a:lnTo>
                    <a:pt x="43457" y="71190"/>
                  </a:lnTo>
                  <a:lnTo>
                    <a:pt x="43761" y="60823"/>
                  </a:lnTo>
                  <a:lnTo>
                    <a:pt x="43873" y="57002"/>
                  </a:lnTo>
                  <a:lnTo>
                    <a:pt x="52915" y="57002"/>
                  </a:lnTo>
                  <a:lnTo>
                    <a:pt x="52650" y="66382"/>
                  </a:lnTo>
                  <a:lnTo>
                    <a:pt x="52527" y="70738"/>
                  </a:lnTo>
                  <a:lnTo>
                    <a:pt x="51793" y="83462"/>
                  </a:lnTo>
                  <a:lnTo>
                    <a:pt x="51495" y="85584"/>
                  </a:lnTo>
                  <a:lnTo>
                    <a:pt x="51470" y="85762"/>
                  </a:lnTo>
                  <a:lnTo>
                    <a:pt x="51346" y="86642"/>
                  </a:lnTo>
                  <a:lnTo>
                    <a:pt x="51233" y="87446"/>
                  </a:lnTo>
                  <a:lnTo>
                    <a:pt x="51160" y="87964"/>
                  </a:lnTo>
                  <a:lnTo>
                    <a:pt x="51051" y="88742"/>
                  </a:lnTo>
                  <a:lnTo>
                    <a:pt x="50960" y="89389"/>
                  </a:lnTo>
                  <a:lnTo>
                    <a:pt x="50851" y="90167"/>
                  </a:lnTo>
                  <a:lnTo>
                    <a:pt x="50760" y="90814"/>
                  </a:lnTo>
                  <a:close/>
                </a:path>
                <a:path w="115569" h="119379">
                  <a:moveTo>
                    <a:pt x="111742" y="107526"/>
                  </a:moveTo>
                  <a:lnTo>
                    <a:pt x="104592" y="107526"/>
                  </a:lnTo>
                  <a:lnTo>
                    <a:pt x="106100" y="100790"/>
                  </a:lnTo>
                  <a:lnTo>
                    <a:pt x="106517" y="92628"/>
                  </a:lnTo>
                  <a:lnTo>
                    <a:pt x="106643" y="90167"/>
                  </a:lnTo>
                  <a:lnTo>
                    <a:pt x="106755" y="87964"/>
                  </a:lnTo>
                  <a:lnTo>
                    <a:pt x="106868" y="85762"/>
                  </a:lnTo>
                  <a:lnTo>
                    <a:pt x="106985" y="83462"/>
                  </a:lnTo>
                  <a:lnTo>
                    <a:pt x="109117" y="85762"/>
                  </a:lnTo>
                  <a:lnTo>
                    <a:pt x="112512" y="87964"/>
                  </a:lnTo>
                  <a:lnTo>
                    <a:pt x="115026" y="88742"/>
                  </a:lnTo>
                  <a:lnTo>
                    <a:pt x="113391" y="101960"/>
                  </a:lnTo>
                  <a:lnTo>
                    <a:pt x="113329" y="102466"/>
                  </a:lnTo>
                  <a:lnTo>
                    <a:pt x="111742" y="107526"/>
                  </a:lnTo>
                  <a:close/>
                </a:path>
                <a:path w="115569" h="119379">
                  <a:moveTo>
                    <a:pt x="38342" y="99494"/>
                  </a:moveTo>
                  <a:lnTo>
                    <a:pt x="32685" y="99494"/>
                  </a:lnTo>
                  <a:lnTo>
                    <a:pt x="26525" y="99235"/>
                  </a:lnTo>
                  <a:lnTo>
                    <a:pt x="26399" y="96256"/>
                  </a:lnTo>
                  <a:lnTo>
                    <a:pt x="25393" y="92628"/>
                  </a:lnTo>
                  <a:lnTo>
                    <a:pt x="23885" y="90167"/>
                  </a:lnTo>
                  <a:lnTo>
                    <a:pt x="29668" y="90685"/>
                  </a:lnTo>
                  <a:lnTo>
                    <a:pt x="35073" y="90814"/>
                  </a:lnTo>
                  <a:lnTo>
                    <a:pt x="50760" y="90814"/>
                  </a:lnTo>
                  <a:lnTo>
                    <a:pt x="50681" y="91377"/>
                  </a:lnTo>
                  <a:lnTo>
                    <a:pt x="49027" y="95478"/>
                  </a:lnTo>
                  <a:lnTo>
                    <a:pt x="47141" y="97940"/>
                  </a:lnTo>
                  <a:lnTo>
                    <a:pt x="45004" y="98847"/>
                  </a:lnTo>
                  <a:lnTo>
                    <a:pt x="41484" y="99235"/>
                  </a:lnTo>
                  <a:lnTo>
                    <a:pt x="38342" y="99494"/>
                  </a:lnTo>
                  <a:close/>
                </a:path>
                <a:path w="115569" h="119379">
                  <a:moveTo>
                    <a:pt x="100318" y="117113"/>
                  </a:moveTo>
                  <a:lnTo>
                    <a:pt x="77312" y="95867"/>
                  </a:lnTo>
                  <a:lnTo>
                    <a:pt x="87872" y="95867"/>
                  </a:lnTo>
                  <a:lnTo>
                    <a:pt x="91989" y="102247"/>
                  </a:lnTo>
                  <a:lnTo>
                    <a:pt x="96389" y="106174"/>
                  </a:lnTo>
                  <a:lnTo>
                    <a:pt x="101072" y="107526"/>
                  </a:lnTo>
                  <a:lnTo>
                    <a:pt x="111742" y="107526"/>
                  </a:lnTo>
                  <a:lnTo>
                    <a:pt x="110595" y="111186"/>
                  </a:lnTo>
                  <a:lnTo>
                    <a:pt x="106497" y="115670"/>
                  </a:lnTo>
                  <a:lnTo>
                    <a:pt x="106887" y="115670"/>
                  </a:lnTo>
                  <a:lnTo>
                    <a:pt x="100318" y="1171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557427" y="4446060"/>
              <a:ext cx="115570" cy="119380"/>
            </a:xfrm>
            <a:custGeom>
              <a:avLst/>
              <a:gdLst/>
              <a:ahLst/>
              <a:cxnLst/>
              <a:rect l="l" t="t" r="r" b="b"/>
              <a:pathLst>
                <a:path w="115569" h="119379">
                  <a:moveTo>
                    <a:pt x="79072" y="6218"/>
                  </a:moveTo>
                  <a:lnTo>
                    <a:pt x="85218" y="9868"/>
                  </a:lnTo>
                  <a:lnTo>
                    <a:pt x="91376" y="13942"/>
                  </a:lnTo>
                  <a:lnTo>
                    <a:pt x="96945" y="18041"/>
                  </a:lnTo>
                  <a:lnTo>
                    <a:pt x="101323" y="21764"/>
                  </a:lnTo>
                  <a:lnTo>
                    <a:pt x="107106" y="15157"/>
                  </a:lnTo>
                  <a:lnTo>
                    <a:pt x="102618" y="11501"/>
                  </a:lnTo>
                  <a:lnTo>
                    <a:pt x="96939" y="7578"/>
                  </a:lnTo>
                  <a:lnTo>
                    <a:pt x="90718" y="3752"/>
                  </a:lnTo>
                  <a:lnTo>
                    <a:pt x="84604" y="388"/>
                  </a:lnTo>
                  <a:lnTo>
                    <a:pt x="79072" y="6218"/>
                  </a:lnTo>
                  <a:close/>
                </a:path>
                <a:path w="115569" h="119379">
                  <a:moveTo>
                    <a:pt x="96923" y="41197"/>
                  </a:moveTo>
                  <a:lnTo>
                    <a:pt x="93720" y="50743"/>
                  </a:lnTo>
                  <a:lnTo>
                    <a:pt x="89962" y="59755"/>
                  </a:lnTo>
                  <a:lnTo>
                    <a:pt x="85662" y="68232"/>
                  </a:lnTo>
                  <a:lnTo>
                    <a:pt x="80832" y="76175"/>
                  </a:lnTo>
                  <a:lnTo>
                    <a:pt x="78497" y="66382"/>
                  </a:lnTo>
                  <a:lnTo>
                    <a:pt x="76574" y="55544"/>
                  </a:lnTo>
                  <a:lnTo>
                    <a:pt x="75051" y="43784"/>
                  </a:lnTo>
                  <a:lnTo>
                    <a:pt x="73918" y="31221"/>
                  </a:lnTo>
                  <a:lnTo>
                    <a:pt x="113895" y="31221"/>
                  </a:lnTo>
                  <a:lnTo>
                    <a:pt x="113895" y="21764"/>
                  </a:lnTo>
                  <a:lnTo>
                    <a:pt x="73290" y="21764"/>
                  </a:lnTo>
                  <a:lnTo>
                    <a:pt x="72912" y="14768"/>
                  </a:lnTo>
                  <a:lnTo>
                    <a:pt x="72787" y="7513"/>
                  </a:lnTo>
                  <a:lnTo>
                    <a:pt x="72787" y="0"/>
                  </a:lnTo>
                  <a:lnTo>
                    <a:pt x="63107" y="0"/>
                  </a:lnTo>
                  <a:lnTo>
                    <a:pt x="63233" y="7384"/>
                  </a:lnTo>
                  <a:lnTo>
                    <a:pt x="63358" y="14639"/>
                  </a:lnTo>
                  <a:lnTo>
                    <a:pt x="63861" y="21764"/>
                  </a:lnTo>
                  <a:lnTo>
                    <a:pt x="11439" y="21764"/>
                  </a:lnTo>
                  <a:lnTo>
                    <a:pt x="11439" y="57909"/>
                  </a:lnTo>
                  <a:lnTo>
                    <a:pt x="11101" y="71279"/>
                  </a:lnTo>
                  <a:lnTo>
                    <a:pt x="9585" y="85584"/>
                  </a:lnTo>
                  <a:lnTo>
                    <a:pt x="6136" y="99719"/>
                  </a:lnTo>
                  <a:lnTo>
                    <a:pt x="0" y="112579"/>
                  </a:lnTo>
                  <a:lnTo>
                    <a:pt x="2137" y="113745"/>
                  </a:lnTo>
                  <a:lnTo>
                    <a:pt x="6159" y="117113"/>
                  </a:lnTo>
                  <a:lnTo>
                    <a:pt x="7794" y="119056"/>
                  </a:lnTo>
                  <a:lnTo>
                    <a:pt x="14629" y="104968"/>
                  </a:lnTo>
                  <a:lnTo>
                    <a:pt x="18636" y="89033"/>
                  </a:lnTo>
                  <a:lnTo>
                    <a:pt x="20522" y="72855"/>
                  </a:lnTo>
                  <a:lnTo>
                    <a:pt x="20993" y="58038"/>
                  </a:lnTo>
                  <a:lnTo>
                    <a:pt x="20993" y="57002"/>
                  </a:lnTo>
                  <a:lnTo>
                    <a:pt x="43873" y="57002"/>
                  </a:lnTo>
                  <a:lnTo>
                    <a:pt x="38970" y="90814"/>
                  </a:lnTo>
                  <a:lnTo>
                    <a:pt x="37210" y="90814"/>
                  </a:lnTo>
                  <a:lnTo>
                    <a:pt x="35073" y="90814"/>
                  </a:lnTo>
                  <a:lnTo>
                    <a:pt x="29668" y="90685"/>
                  </a:lnTo>
                  <a:lnTo>
                    <a:pt x="23885" y="90167"/>
                  </a:lnTo>
                  <a:lnTo>
                    <a:pt x="25393" y="92628"/>
                  </a:lnTo>
                  <a:lnTo>
                    <a:pt x="26399" y="96256"/>
                  </a:lnTo>
                  <a:lnTo>
                    <a:pt x="26525" y="99235"/>
                  </a:lnTo>
                  <a:lnTo>
                    <a:pt x="32685" y="99494"/>
                  </a:lnTo>
                  <a:lnTo>
                    <a:pt x="38342" y="99494"/>
                  </a:lnTo>
                  <a:lnTo>
                    <a:pt x="41484" y="99235"/>
                  </a:lnTo>
                  <a:lnTo>
                    <a:pt x="53050" y="52208"/>
                  </a:lnTo>
                  <a:lnTo>
                    <a:pt x="53050" y="48063"/>
                  </a:lnTo>
                  <a:lnTo>
                    <a:pt x="20993" y="48063"/>
                  </a:lnTo>
                  <a:lnTo>
                    <a:pt x="20993" y="31221"/>
                  </a:lnTo>
                  <a:lnTo>
                    <a:pt x="64364" y="31221"/>
                  </a:lnTo>
                  <a:lnTo>
                    <a:pt x="65851" y="46484"/>
                  </a:lnTo>
                  <a:lnTo>
                    <a:pt x="67868" y="60823"/>
                  </a:lnTo>
                  <a:lnTo>
                    <a:pt x="70428" y="73997"/>
                  </a:lnTo>
                  <a:lnTo>
                    <a:pt x="73541" y="85762"/>
                  </a:lnTo>
                  <a:lnTo>
                    <a:pt x="67202" y="92731"/>
                  </a:lnTo>
                  <a:lnTo>
                    <a:pt x="60263" y="99057"/>
                  </a:lnTo>
                  <a:lnTo>
                    <a:pt x="52734" y="104727"/>
                  </a:lnTo>
                  <a:lnTo>
                    <a:pt x="44627" y="109729"/>
                  </a:lnTo>
                  <a:lnTo>
                    <a:pt x="46764" y="111543"/>
                  </a:lnTo>
                  <a:lnTo>
                    <a:pt x="50033" y="115429"/>
                  </a:lnTo>
                  <a:lnTo>
                    <a:pt x="51416" y="117372"/>
                  </a:lnTo>
                  <a:lnTo>
                    <a:pt x="58485" y="112737"/>
                  </a:lnTo>
                  <a:lnTo>
                    <a:pt x="65165" y="107591"/>
                  </a:lnTo>
                  <a:lnTo>
                    <a:pt x="71445" y="101960"/>
                  </a:lnTo>
                  <a:lnTo>
                    <a:pt x="77312" y="95867"/>
                  </a:lnTo>
                  <a:lnTo>
                    <a:pt x="81985" y="104816"/>
                  </a:lnTo>
                  <a:lnTo>
                    <a:pt x="87354" y="111494"/>
                  </a:lnTo>
                  <a:lnTo>
                    <a:pt x="93453" y="115670"/>
                  </a:lnTo>
                  <a:lnTo>
                    <a:pt x="100318" y="117113"/>
                  </a:lnTo>
                  <a:lnTo>
                    <a:pt x="106399" y="115777"/>
                  </a:lnTo>
                  <a:lnTo>
                    <a:pt x="110595" y="111186"/>
                  </a:lnTo>
                  <a:lnTo>
                    <a:pt x="113329" y="102466"/>
                  </a:lnTo>
                  <a:lnTo>
                    <a:pt x="115026" y="88742"/>
                  </a:lnTo>
                  <a:lnTo>
                    <a:pt x="112512" y="87964"/>
                  </a:lnTo>
                  <a:lnTo>
                    <a:pt x="109117" y="85762"/>
                  </a:lnTo>
                  <a:lnTo>
                    <a:pt x="106980" y="83560"/>
                  </a:lnTo>
                  <a:lnTo>
                    <a:pt x="106100" y="100790"/>
                  </a:lnTo>
                  <a:lnTo>
                    <a:pt x="104592" y="107526"/>
                  </a:lnTo>
                  <a:lnTo>
                    <a:pt x="101072" y="107526"/>
                  </a:lnTo>
                  <a:lnTo>
                    <a:pt x="96389" y="106174"/>
                  </a:lnTo>
                  <a:lnTo>
                    <a:pt x="91989" y="102247"/>
                  </a:lnTo>
                  <a:lnTo>
                    <a:pt x="87919" y="95940"/>
                  </a:lnTo>
                  <a:lnTo>
                    <a:pt x="84226" y="87446"/>
                  </a:lnTo>
                  <a:lnTo>
                    <a:pt x="90848" y="77762"/>
                  </a:lnTo>
                  <a:lnTo>
                    <a:pt x="96751" y="67204"/>
                  </a:lnTo>
                  <a:lnTo>
                    <a:pt x="101922" y="55820"/>
                  </a:lnTo>
                  <a:lnTo>
                    <a:pt x="106352" y="43658"/>
                  </a:lnTo>
                  <a:lnTo>
                    <a:pt x="96923" y="411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692438" y="4445805"/>
              <a:ext cx="97790" cy="118745"/>
            </a:xfrm>
            <a:custGeom>
              <a:avLst/>
              <a:gdLst/>
              <a:ahLst/>
              <a:cxnLst/>
              <a:rect l="l" t="t" r="r" b="b"/>
              <a:pathLst>
                <a:path w="97789" h="118745">
                  <a:moveTo>
                    <a:pt x="52793" y="82918"/>
                  </a:moveTo>
                  <a:lnTo>
                    <a:pt x="43243" y="82918"/>
                  </a:lnTo>
                  <a:lnTo>
                    <a:pt x="43243" y="118148"/>
                  </a:lnTo>
                  <a:lnTo>
                    <a:pt x="52793" y="118148"/>
                  </a:lnTo>
                  <a:lnTo>
                    <a:pt x="52793" y="82918"/>
                  </a:lnTo>
                  <a:close/>
                </a:path>
                <a:path w="97789" h="118745">
                  <a:moveTo>
                    <a:pt x="52793" y="26301"/>
                  </a:moveTo>
                  <a:lnTo>
                    <a:pt x="43243" y="26301"/>
                  </a:lnTo>
                  <a:lnTo>
                    <a:pt x="43243" y="45085"/>
                  </a:lnTo>
                  <a:lnTo>
                    <a:pt x="52793" y="45085"/>
                  </a:lnTo>
                  <a:lnTo>
                    <a:pt x="52793" y="26301"/>
                  </a:lnTo>
                  <a:close/>
                </a:path>
                <a:path w="97789" h="118745">
                  <a:moveTo>
                    <a:pt x="97421" y="82918"/>
                  </a:moveTo>
                  <a:lnTo>
                    <a:pt x="87998" y="82918"/>
                  </a:lnTo>
                  <a:lnTo>
                    <a:pt x="87998" y="89649"/>
                  </a:lnTo>
                  <a:lnTo>
                    <a:pt x="97421" y="89649"/>
                  </a:lnTo>
                  <a:lnTo>
                    <a:pt x="97421" y="82918"/>
                  </a:lnTo>
                  <a:close/>
                </a:path>
                <a:path w="97789" h="118745">
                  <a:moveTo>
                    <a:pt x="97421" y="26301"/>
                  </a:moveTo>
                  <a:lnTo>
                    <a:pt x="87998" y="26301"/>
                  </a:lnTo>
                  <a:lnTo>
                    <a:pt x="87998" y="45085"/>
                  </a:lnTo>
                  <a:lnTo>
                    <a:pt x="97421" y="45085"/>
                  </a:lnTo>
                  <a:lnTo>
                    <a:pt x="97421" y="26301"/>
                  </a:lnTo>
                  <a:close/>
                </a:path>
                <a:path w="97789" h="118745">
                  <a:moveTo>
                    <a:pt x="97421" y="16802"/>
                  </a:moveTo>
                  <a:lnTo>
                    <a:pt x="52793" y="16802"/>
                  </a:lnTo>
                  <a:lnTo>
                    <a:pt x="52793" y="0"/>
                  </a:lnTo>
                  <a:lnTo>
                    <a:pt x="43243" y="0"/>
                  </a:lnTo>
                  <a:lnTo>
                    <a:pt x="43243" y="16802"/>
                  </a:lnTo>
                  <a:lnTo>
                    <a:pt x="0" y="16802"/>
                  </a:lnTo>
                  <a:lnTo>
                    <a:pt x="0" y="25819"/>
                  </a:lnTo>
                  <a:lnTo>
                    <a:pt x="0" y="90284"/>
                  </a:lnTo>
                  <a:lnTo>
                    <a:pt x="9169" y="90284"/>
                  </a:lnTo>
                  <a:lnTo>
                    <a:pt x="9169" y="82550"/>
                  </a:lnTo>
                  <a:lnTo>
                    <a:pt x="97421" y="82550"/>
                  </a:lnTo>
                  <a:lnTo>
                    <a:pt x="97421" y="73583"/>
                  </a:lnTo>
                  <a:lnTo>
                    <a:pt x="97421" y="54190"/>
                  </a:lnTo>
                  <a:lnTo>
                    <a:pt x="97421" y="54025"/>
                  </a:lnTo>
                  <a:lnTo>
                    <a:pt x="97421" y="45161"/>
                  </a:lnTo>
                  <a:lnTo>
                    <a:pt x="87998" y="45161"/>
                  </a:lnTo>
                  <a:lnTo>
                    <a:pt x="87998" y="54190"/>
                  </a:lnTo>
                  <a:lnTo>
                    <a:pt x="87998" y="73520"/>
                  </a:lnTo>
                  <a:lnTo>
                    <a:pt x="52793" y="73520"/>
                  </a:lnTo>
                  <a:lnTo>
                    <a:pt x="52793" y="54190"/>
                  </a:lnTo>
                  <a:lnTo>
                    <a:pt x="87998" y="54190"/>
                  </a:lnTo>
                  <a:lnTo>
                    <a:pt x="87998" y="45161"/>
                  </a:lnTo>
                  <a:lnTo>
                    <a:pt x="43243" y="45161"/>
                  </a:lnTo>
                  <a:lnTo>
                    <a:pt x="43243" y="54190"/>
                  </a:lnTo>
                  <a:lnTo>
                    <a:pt x="43243" y="73520"/>
                  </a:lnTo>
                  <a:lnTo>
                    <a:pt x="9169" y="73520"/>
                  </a:lnTo>
                  <a:lnTo>
                    <a:pt x="9169" y="54190"/>
                  </a:lnTo>
                  <a:lnTo>
                    <a:pt x="43243" y="54190"/>
                  </a:lnTo>
                  <a:lnTo>
                    <a:pt x="43243" y="45161"/>
                  </a:lnTo>
                  <a:lnTo>
                    <a:pt x="9169" y="45161"/>
                  </a:lnTo>
                  <a:lnTo>
                    <a:pt x="9169" y="25819"/>
                  </a:lnTo>
                  <a:lnTo>
                    <a:pt x="97421" y="25819"/>
                  </a:lnTo>
                  <a:lnTo>
                    <a:pt x="97421" y="168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692441" y="4445801"/>
              <a:ext cx="97790" cy="118745"/>
            </a:xfrm>
            <a:custGeom>
              <a:avLst/>
              <a:gdLst/>
              <a:ahLst/>
              <a:cxnLst/>
              <a:rect l="l" t="t" r="r" b="b"/>
              <a:pathLst>
                <a:path w="97789" h="118745">
                  <a:moveTo>
                    <a:pt x="52799" y="73584"/>
                  </a:moveTo>
                  <a:lnTo>
                    <a:pt x="52799" y="54022"/>
                  </a:lnTo>
                  <a:lnTo>
                    <a:pt x="87998" y="54022"/>
                  </a:lnTo>
                  <a:lnTo>
                    <a:pt x="87998" y="73584"/>
                  </a:lnTo>
                  <a:lnTo>
                    <a:pt x="52799" y="73584"/>
                  </a:lnTo>
                  <a:close/>
                </a:path>
                <a:path w="97789" h="118745">
                  <a:moveTo>
                    <a:pt x="9176" y="73584"/>
                  </a:moveTo>
                  <a:lnTo>
                    <a:pt x="9176" y="54022"/>
                  </a:lnTo>
                  <a:lnTo>
                    <a:pt x="43244" y="54022"/>
                  </a:lnTo>
                  <a:lnTo>
                    <a:pt x="43244" y="73584"/>
                  </a:lnTo>
                  <a:lnTo>
                    <a:pt x="9176" y="73584"/>
                  </a:lnTo>
                  <a:close/>
                </a:path>
                <a:path w="97789" h="118745">
                  <a:moveTo>
                    <a:pt x="43244" y="26298"/>
                  </a:moveTo>
                  <a:lnTo>
                    <a:pt x="43244" y="45083"/>
                  </a:lnTo>
                  <a:lnTo>
                    <a:pt x="9176" y="45083"/>
                  </a:lnTo>
                  <a:lnTo>
                    <a:pt x="9176" y="26298"/>
                  </a:lnTo>
                  <a:lnTo>
                    <a:pt x="43244" y="26298"/>
                  </a:lnTo>
                  <a:close/>
                </a:path>
                <a:path w="97789" h="118745">
                  <a:moveTo>
                    <a:pt x="87998" y="26298"/>
                  </a:moveTo>
                  <a:lnTo>
                    <a:pt x="87998" y="45083"/>
                  </a:lnTo>
                  <a:lnTo>
                    <a:pt x="52799" y="45083"/>
                  </a:lnTo>
                  <a:lnTo>
                    <a:pt x="52799" y="26298"/>
                  </a:lnTo>
                  <a:lnTo>
                    <a:pt x="87998" y="26298"/>
                  </a:lnTo>
                  <a:close/>
                </a:path>
                <a:path w="97789" h="118745">
                  <a:moveTo>
                    <a:pt x="52799" y="17100"/>
                  </a:moveTo>
                  <a:lnTo>
                    <a:pt x="52799" y="0"/>
                  </a:lnTo>
                  <a:lnTo>
                    <a:pt x="43244" y="0"/>
                  </a:lnTo>
                  <a:lnTo>
                    <a:pt x="43244" y="17100"/>
                  </a:lnTo>
                  <a:lnTo>
                    <a:pt x="0" y="17100"/>
                  </a:lnTo>
                  <a:lnTo>
                    <a:pt x="0" y="90296"/>
                  </a:lnTo>
                  <a:lnTo>
                    <a:pt x="9176" y="90296"/>
                  </a:lnTo>
                  <a:lnTo>
                    <a:pt x="9176" y="82912"/>
                  </a:lnTo>
                  <a:lnTo>
                    <a:pt x="43244" y="82912"/>
                  </a:lnTo>
                  <a:lnTo>
                    <a:pt x="43244" y="118150"/>
                  </a:lnTo>
                  <a:lnTo>
                    <a:pt x="52799" y="118150"/>
                  </a:lnTo>
                  <a:lnTo>
                    <a:pt x="52799" y="82912"/>
                  </a:lnTo>
                  <a:lnTo>
                    <a:pt x="87998" y="82912"/>
                  </a:lnTo>
                  <a:lnTo>
                    <a:pt x="87998" y="89648"/>
                  </a:lnTo>
                  <a:lnTo>
                    <a:pt x="97426" y="89648"/>
                  </a:lnTo>
                  <a:lnTo>
                    <a:pt x="97426" y="17100"/>
                  </a:lnTo>
                  <a:lnTo>
                    <a:pt x="52799" y="1710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809353" y="4445930"/>
              <a:ext cx="114935" cy="118745"/>
            </a:xfrm>
            <a:custGeom>
              <a:avLst/>
              <a:gdLst/>
              <a:ahLst/>
              <a:cxnLst/>
              <a:rect l="l" t="t" r="r" b="b"/>
              <a:pathLst>
                <a:path w="114935" h="118745">
                  <a:moveTo>
                    <a:pt x="26776" y="28630"/>
                  </a:moveTo>
                  <a:lnTo>
                    <a:pt x="23197" y="24074"/>
                  </a:lnTo>
                  <a:lnTo>
                    <a:pt x="18511" y="18898"/>
                  </a:lnTo>
                  <a:lnTo>
                    <a:pt x="13305" y="13600"/>
                  </a:lnTo>
                  <a:lnTo>
                    <a:pt x="8171" y="8679"/>
                  </a:lnTo>
                  <a:lnTo>
                    <a:pt x="14205" y="2979"/>
                  </a:lnTo>
                  <a:lnTo>
                    <a:pt x="19381" y="7611"/>
                  </a:lnTo>
                  <a:lnTo>
                    <a:pt x="24686" y="12631"/>
                  </a:lnTo>
                  <a:lnTo>
                    <a:pt x="29497" y="17554"/>
                  </a:lnTo>
                  <a:lnTo>
                    <a:pt x="33187" y="21894"/>
                  </a:lnTo>
                  <a:lnTo>
                    <a:pt x="26776" y="28630"/>
                  </a:lnTo>
                  <a:close/>
                </a:path>
                <a:path w="114935" h="118745">
                  <a:moveTo>
                    <a:pt x="80581" y="10104"/>
                  </a:moveTo>
                  <a:lnTo>
                    <a:pt x="71404" y="10104"/>
                  </a:lnTo>
                  <a:lnTo>
                    <a:pt x="71404" y="0"/>
                  </a:lnTo>
                  <a:lnTo>
                    <a:pt x="80581" y="0"/>
                  </a:lnTo>
                  <a:lnTo>
                    <a:pt x="80581" y="10104"/>
                  </a:lnTo>
                  <a:close/>
                </a:path>
                <a:path w="114935" h="118745">
                  <a:moveTo>
                    <a:pt x="110752" y="17489"/>
                  </a:moveTo>
                  <a:lnTo>
                    <a:pt x="42490" y="17489"/>
                  </a:lnTo>
                  <a:lnTo>
                    <a:pt x="42490" y="10104"/>
                  </a:lnTo>
                  <a:lnTo>
                    <a:pt x="110752" y="10104"/>
                  </a:lnTo>
                  <a:lnTo>
                    <a:pt x="110752" y="17489"/>
                  </a:lnTo>
                  <a:close/>
                </a:path>
                <a:path w="114935" h="118745">
                  <a:moveTo>
                    <a:pt x="80581" y="25651"/>
                  </a:moveTo>
                  <a:lnTo>
                    <a:pt x="71404" y="25651"/>
                  </a:lnTo>
                  <a:lnTo>
                    <a:pt x="71404" y="17489"/>
                  </a:lnTo>
                  <a:lnTo>
                    <a:pt x="80581" y="17489"/>
                  </a:lnTo>
                  <a:lnTo>
                    <a:pt x="80581" y="25651"/>
                  </a:lnTo>
                  <a:close/>
                </a:path>
                <a:path w="114935" h="118745">
                  <a:moveTo>
                    <a:pt x="106980" y="32646"/>
                  </a:moveTo>
                  <a:lnTo>
                    <a:pt x="45507" y="32646"/>
                  </a:lnTo>
                  <a:lnTo>
                    <a:pt x="45507" y="25651"/>
                  </a:lnTo>
                  <a:lnTo>
                    <a:pt x="106980" y="25651"/>
                  </a:lnTo>
                  <a:lnTo>
                    <a:pt x="106980" y="32646"/>
                  </a:lnTo>
                  <a:close/>
                </a:path>
                <a:path w="114935" h="118745">
                  <a:moveTo>
                    <a:pt x="80581" y="41715"/>
                  </a:moveTo>
                  <a:lnTo>
                    <a:pt x="71404" y="41715"/>
                  </a:lnTo>
                  <a:lnTo>
                    <a:pt x="71404" y="32646"/>
                  </a:lnTo>
                  <a:lnTo>
                    <a:pt x="80581" y="32646"/>
                  </a:lnTo>
                  <a:lnTo>
                    <a:pt x="80581" y="41715"/>
                  </a:lnTo>
                  <a:close/>
                </a:path>
                <a:path w="114935" h="118745">
                  <a:moveTo>
                    <a:pt x="17725" y="115818"/>
                  </a:moveTo>
                  <a:lnTo>
                    <a:pt x="16845" y="113615"/>
                  </a:lnTo>
                  <a:lnTo>
                    <a:pt x="14456" y="109599"/>
                  </a:lnTo>
                  <a:lnTo>
                    <a:pt x="12822" y="107656"/>
                  </a:lnTo>
                  <a:lnTo>
                    <a:pt x="15211" y="106231"/>
                  </a:lnTo>
                  <a:lnTo>
                    <a:pt x="18731" y="102344"/>
                  </a:lnTo>
                  <a:lnTo>
                    <a:pt x="18731" y="49617"/>
                  </a:lnTo>
                  <a:lnTo>
                    <a:pt x="0" y="49617"/>
                  </a:lnTo>
                  <a:lnTo>
                    <a:pt x="0" y="40419"/>
                  </a:lnTo>
                  <a:lnTo>
                    <a:pt x="27782" y="40419"/>
                  </a:lnTo>
                  <a:lnTo>
                    <a:pt x="27782" y="95608"/>
                  </a:lnTo>
                  <a:lnTo>
                    <a:pt x="41607" y="95608"/>
                  </a:lnTo>
                  <a:lnTo>
                    <a:pt x="31196" y="103940"/>
                  </a:lnTo>
                  <a:lnTo>
                    <a:pt x="23633" y="110150"/>
                  </a:lnTo>
                  <a:lnTo>
                    <a:pt x="19736" y="113615"/>
                  </a:lnTo>
                  <a:lnTo>
                    <a:pt x="17725" y="115818"/>
                  </a:lnTo>
                  <a:close/>
                </a:path>
                <a:path w="114935" h="118745">
                  <a:moveTo>
                    <a:pt x="114397" y="49099"/>
                  </a:moveTo>
                  <a:lnTo>
                    <a:pt x="38719" y="49099"/>
                  </a:lnTo>
                  <a:lnTo>
                    <a:pt x="38719" y="41715"/>
                  </a:lnTo>
                  <a:lnTo>
                    <a:pt x="114397" y="41715"/>
                  </a:lnTo>
                  <a:lnTo>
                    <a:pt x="114397" y="49099"/>
                  </a:lnTo>
                  <a:close/>
                </a:path>
                <a:path w="114935" h="118745">
                  <a:moveTo>
                    <a:pt x="56444" y="118150"/>
                  </a:moveTo>
                  <a:lnTo>
                    <a:pt x="47644" y="118150"/>
                  </a:lnTo>
                  <a:lnTo>
                    <a:pt x="47644" y="56484"/>
                  </a:lnTo>
                  <a:lnTo>
                    <a:pt x="104592" y="56484"/>
                  </a:lnTo>
                  <a:lnTo>
                    <a:pt x="104592" y="63997"/>
                  </a:lnTo>
                  <a:lnTo>
                    <a:pt x="56444" y="63997"/>
                  </a:lnTo>
                  <a:lnTo>
                    <a:pt x="56444" y="73973"/>
                  </a:lnTo>
                  <a:lnTo>
                    <a:pt x="104592" y="73973"/>
                  </a:lnTo>
                  <a:lnTo>
                    <a:pt x="104592" y="80709"/>
                  </a:lnTo>
                  <a:lnTo>
                    <a:pt x="56444" y="80709"/>
                  </a:lnTo>
                  <a:lnTo>
                    <a:pt x="56444" y="91203"/>
                  </a:lnTo>
                  <a:lnTo>
                    <a:pt x="104592" y="91203"/>
                  </a:lnTo>
                  <a:lnTo>
                    <a:pt x="104592" y="98199"/>
                  </a:lnTo>
                  <a:lnTo>
                    <a:pt x="56444" y="98199"/>
                  </a:lnTo>
                  <a:lnTo>
                    <a:pt x="56444" y="118150"/>
                  </a:lnTo>
                  <a:close/>
                </a:path>
                <a:path w="114935" h="118745">
                  <a:moveTo>
                    <a:pt x="104592" y="73973"/>
                  </a:moveTo>
                  <a:lnTo>
                    <a:pt x="95666" y="73973"/>
                  </a:lnTo>
                  <a:lnTo>
                    <a:pt x="95666" y="63997"/>
                  </a:lnTo>
                  <a:lnTo>
                    <a:pt x="104592" y="63997"/>
                  </a:lnTo>
                  <a:lnTo>
                    <a:pt x="104592" y="73973"/>
                  </a:lnTo>
                  <a:close/>
                </a:path>
                <a:path w="114935" h="118745">
                  <a:moveTo>
                    <a:pt x="104592" y="91203"/>
                  </a:moveTo>
                  <a:lnTo>
                    <a:pt x="95666" y="91203"/>
                  </a:lnTo>
                  <a:lnTo>
                    <a:pt x="95666" y="80709"/>
                  </a:lnTo>
                  <a:lnTo>
                    <a:pt x="104592" y="80709"/>
                  </a:lnTo>
                  <a:lnTo>
                    <a:pt x="104592" y="91203"/>
                  </a:lnTo>
                  <a:close/>
                </a:path>
                <a:path w="114935" h="118745">
                  <a:moveTo>
                    <a:pt x="41607" y="95608"/>
                  </a:moveTo>
                  <a:lnTo>
                    <a:pt x="27782" y="95608"/>
                  </a:lnTo>
                  <a:lnTo>
                    <a:pt x="40604" y="85762"/>
                  </a:lnTo>
                  <a:lnTo>
                    <a:pt x="41233" y="88353"/>
                  </a:lnTo>
                  <a:lnTo>
                    <a:pt x="42867" y="91980"/>
                  </a:lnTo>
                  <a:lnTo>
                    <a:pt x="43873" y="93794"/>
                  </a:lnTo>
                  <a:lnTo>
                    <a:pt x="41607" y="95608"/>
                  </a:lnTo>
                  <a:close/>
                </a:path>
                <a:path w="114935" h="118745">
                  <a:moveTo>
                    <a:pt x="104592" y="109599"/>
                  </a:moveTo>
                  <a:lnTo>
                    <a:pt x="91769" y="109599"/>
                  </a:lnTo>
                  <a:lnTo>
                    <a:pt x="93278" y="109470"/>
                  </a:lnTo>
                  <a:lnTo>
                    <a:pt x="95163" y="109470"/>
                  </a:lnTo>
                  <a:lnTo>
                    <a:pt x="95666" y="108951"/>
                  </a:lnTo>
                  <a:lnTo>
                    <a:pt x="95666" y="98199"/>
                  </a:lnTo>
                  <a:lnTo>
                    <a:pt x="104592" y="98199"/>
                  </a:lnTo>
                  <a:lnTo>
                    <a:pt x="104592" y="109599"/>
                  </a:lnTo>
                  <a:close/>
                </a:path>
                <a:path w="114935" h="118745">
                  <a:moveTo>
                    <a:pt x="91015" y="117761"/>
                  </a:moveTo>
                  <a:lnTo>
                    <a:pt x="82089" y="117631"/>
                  </a:lnTo>
                  <a:lnTo>
                    <a:pt x="81859" y="116206"/>
                  </a:lnTo>
                  <a:lnTo>
                    <a:pt x="81796" y="115818"/>
                  </a:lnTo>
                  <a:lnTo>
                    <a:pt x="81712" y="115299"/>
                  </a:lnTo>
                  <a:lnTo>
                    <a:pt x="80455" y="111802"/>
                  </a:lnTo>
                  <a:lnTo>
                    <a:pt x="79443" y="109599"/>
                  </a:lnTo>
                  <a:lnTo>
                    <a:pt x="79324" y="109340"/>
                  </a:lnTo>
                  <a:lnTo>
                    <a:pt x="85735" y="109599"/>
                  </a:lnTo>
                  <a:lnTo>
                    <a:pt x="104592" y="109599"/>
                  </a:lnTo>
                  <a:lnTo>
                    <a:pt x="104592" y="112320"/>
                  </a:lnTo>
                  <a:lnTo>
                    <a:pt x="103586" y="114781"/>
                  </a:lnTo>
                  <a:lnTo>
                    <a:pt x="100192" y="116206"/>
                  </a:lnTo>
                  <a:lnTo>
                    <a:pt x="96546" y="117631"/>
                  </a:lnTo>
                  <a:lnTo>
                    <a:pt x="91015" y="1177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809353" y="4445930"/>
              <a:ext cx="114935" cy="118745"/>
            </a:xfrm>
            <a:custGeom>
              <a:avLst/>
              <a:gdLst/>
              <a:ahLst/>
              <a:cxnLst/>
              <a:rect l="l" t="t" r="r" b="b"/>
              <a:pathLst>
                <a:path w="114935" h="118745">
                  <a:moveTo>
                    <a:pt x="33187" y="21894"/>
                  </a:moveTo>
                  <a:lnTo>
                    <a:pt x="29497" y="17554"/>
                  </a:lnTo>
                  <a:lnTo>
                    <a:pt x="24686" y="12631"/>
                  </a:lnTo>
                  <a:lnTo>
                    <a:pt x="19381" y="7611"/>
                  </a:lnTo>
                  <a:lnTo>
                    <a:pt x="14205" y="2979"/>
                  </a:lnTo>
                  <a:lnTo>
                    <a:pt x="8171" y="8679"/>
                  </a:lnTo>
                  <a:lnTo>
                    <a:pt x="13305" y="13600"/>
                  </a:lnTo>
                  <a:lnTo>
                    <a:pt x="18511" y="18898"/>
                  </a:lnTo>
                  <a:lnTo>
                    <a:pt x="23197" y="24074"/>
                  </a:lnTo>
                  <a:lnTo>
                    <a:pt x="26776" y="28630"/>
                  </a:lnTo>
                  <a:lnTo>
                    <a:pt x="33187" y="21894"/>
                  </a:lnTo>
                  <a:close/>
                </a:path>
                <a:path w="114935" h="118745">
                  <a:moveTo>
                    <a:pt x="27782" y="95608"/>
                  </a:moveTo>
                  <a:lnTo>
                    <a:pt x="27782" y="40419"/>
                  </a:lnTo>
                  <a:lnTo>
                    <a:pt x="0" y="40419"/>
                  </a:lnTo>
                  <a:lnTo>
                    <a:pt x="0" y="49617"/>
                  </a:lnTo>
                  <a:lnTo>
                    <a:pt x="18731" y="49617"/>
                  </a:lnTo>
                  <a:lnTo>
                    <a:pt x="18731" y="96644"/>
                  </a:lnTo>
                  <a:lnTo>
                    <a:pt x="18731" y="102344"/>
                  </a:lnTo>
                  <a:lnTo>
                    <a:pt x="15211" y="106231"/>
                  </a:lnTo>
                  <a:lnTo>
                    <a:pt x="12822" y="107656"/>
                  </a:lnTo>
                  <a:lnTo>
                    <a:pt x="14456" y="109599"/>
                  </a:lnTo>
                  <a:lnTo>
                    <a:pt x="16845" y="113615"/>
                  </a:lnTo>
                  <a:lnTo>
                    <a:pt x="17725" y="115818"/>
                  </a:lnTo>
                  <a:lnTo>
                    <a:pt x="19654" y="113688"/>
                  </a:lnTo>
                  <a:lnTo>
                    <a:pt x="23633" y="110150"/>
                  </a:lnTo>
                  <a:lnTo>
                    <a:pt x="31196" y="103940"/>
                  </a:lnTo>
                  <a:lnTo>
                    <a:pt x="43873" y="93794"/>
                  </a:lnTo>
                  <a:lnTo>
                    <a:pt x="42867" y="91980"/>
                  </a:lnTo>
                  <a:lnTo>
                    <a:pt x="41233" y="88353"/>
                  </a:lnTo>
                  <a:lnTo>
                    <a:pt x="40604" y="85762"/>
                  </a:lnTo>
                  <a:lnTo>
                    <a:pt x="27782" y="95608"/>
                  </a:lnTo>
                  <a:close/>
                </a:path>
                <a:path w="114935" h="118745">
                  <a:moveTo>
                    <a:pt x="56444" y="91203"/>
                  </a:moveTo>
                  <a:lnTo>
                    <a:pt x="56444" y="80709"/>
                  </a:lnTo>
                  <a:lnTo>
                    <a:pt x="95666" y="80709"/>
                  </a:lnTo>
                  <a:lnTo>
                    <a:pt x="95666" y="91203"/>
                  </a:lnTo>
                  <a:lnTo>
                    <a:pt x="56444" y="91203"/>
                  </a:lnTo>
                  <a:close/>
                </a:path>
                <a:path w="114935" h="118745">
                  <a:moveTo>
                    <a:pt x="95666" y="63997"/>
                  </a:moveTo>
                  <a:lnTo>
                    <a:pt x="95666" y="73973"/>
                  </a:lnTo>
                  <a:lnTo>
                    <a:pt x="56444" y="73973"/>
                  </a:lnTo>
                  <a:lnTo>
                    <a:pt x="56444" y="63997"/>
                  </a:lnTo>
                  <a:lnTo>
                    <a:pt x="95666" y="63997"/>
                  </a:lnTo>
                  <a:close/>
                </a:path>
                <a:path w="114935" h="118745">
                  <a:moveTo>
                    <a:pt x="104592" y="56484"/>
                  </a:moveTo>
                  <a:lnTo>
                    <a:pt x="47644" y="56484"/>
                  </a:lnTo>
                  <a:lnTo>
                    <a:pt x="47644" y="118150"/>
                  </a:lnTo>
                  <a:lnTo>
                    <a:pt x="56444" y="118150"/>
                  </a:lnTo>
                  <a:lnTo>
                    <a:pt x="56444" y="98199"/>
                  </a:lnTo>
                  <a:lnTo>
                    <a:pt x="95666" y="98199"/>
                  </a:lnTo>
                  <a:lnTo>
                    <a:pt x="95666" y="107267"/>
                  </a:lnTo>
                  <a:lnTo>
                    <a:pt x="95666" y="108951"/>
                  </a:lnTo>
                  <a:lnTo>
                    <a:pt x="95163" y="109470"/>
                  </a:lnTo>
                  <a:lnTo>
                    <a:pt x="93278" y="109470"/>
                  </a:lnTo>
                  <a:lnTo>
                    <a:pt x="91769" y="109599"/>
                  </a:lnTo>
                  <a:lnTo>
                    <a:pt x="85735" y="109599"/>
                  </a:lnTo>
                  <a:lnTo>
                    <a:pt x="79324" y="109340"/>
                  </a:lnTo>
                  <a:lnTo>
                    <a:pt x="80455" y="111802"/>
                  </a:lnTo>
                  <a:lnTo>
                    <a:pt x="81712" y="115299"/>
                  </a:lnTo>
                  <a:lnTo>
                    <a:pt x="82089" y="117631"/>
                  </a:lnTo>
                  <a:lnTo>
                    <a:pt x="91015" y="117761"/>
                  </a:lnTo>
                  <a:lnTo>
                    <a:pt x="96546" y="117631"/>
                  </a:lnTo>
                  <a:lnTo>
                    <a:pt x="100192" y="116206"/>
                  </a:lnTo>
                  <a:lnTo>
                    <a:pt x="103586" y="114781"/>
                  </a:lnTo>
                  <a:lnTo>
                    <a:pt x="104592" y="112320"/>
                  </a:lnTo>
                  <a:lnTo>
                    <a:pt x="104592" y="107397"/>
                  </a:lnTo>
                  <a:lnTo>
                    <a:pt x="104592" y="56484"/>
                  </a:lnTo>
                  <a:close/>
                </a:path>
                <a:path w="114935" h="118745">
                  <a:moveTo>
                    <a:pt x="80581" y="41715"/>
                  </a:moveTo>
                  <a:lnTo>
                    <a:pt x="80581" y="32646"/>
                  </a:lnTo>
                  <a:lnTo>
                    <a:pt x="106980" y="32646"/>
                  </a:lnTo>
                  <a:lnTo>
                    <a:pt x="106980" y="25651"/>
                  </a:lnTo>
                  <a:lnTo>
                    <a:pt x="80581" y="25651"/>
                  </a:lnTo>
                  <a:lnTo>
                    <a:pt x="80581" y="17489"/>
                  </a:lnTo>
                  <a:lnTo>
                    <a:pt x="110752" y="17489"/>
                  </a:lnTo>
                  <a:lnTo>
                    <a:pt x="110752" y="10104"/>
                  </a:lnTo>
                  <a:lnTo>
                    <a:pt x="80581" y="10104"/>
                  </a:lnTo>
                  <a:lnTo>
                    <a:pt x="80581" y="0"/>
                  </a:lnTo>
                  <a:lnTo>
                    <a:pt x="71404" y="0"/>
                  </a:lnTo>
                  <a:lnTo>
                    <a:pt x="71404" y="10104"/>
                  </a:lnTo>
                  <a:lnTo>
                    <a:pt x="42490" y="10104"/>
                  </a:lnTo>
                  <a:lnTo>
                    <a:pt x="42490" y="17489"/>
                  </a:lnTo>
                  <a:lnTo>
                    <a:pt x="71404" y="17489"/>
                  </a:lnTo>
                  <a:lnTo>
                    <a:pt x="71404" y="25651"/>
                  </a:lnTo>
                  <a:lnTo>
                    <a:pt x="45507" y="25651"/>
                  </a:lnTo>
                  <a:lnTo>
                    <a:pt x="45507" y="32646"/>
                  </a:lnTo>
                  <a:lnTo>
                    <a:pt x="71404" y="32646"/>
                  </a:lnTo>
                  <a:lnTo>
                    <a:pt x="71404" y="41715"/>
                  </a:lnTo>
                  <a:lnTo>
                    <a:pt x="38719" y="41715"/>
                  </a:lnTo>
                  <a:lnTo>
                    <a:pt x="38719" y="49099"/>
                  </a:lnTo>
                  <a:lnTo>
                    <a:pt x="114397" y="49099"/>
                  </a:lnTo>
                  <a:lnTo>
                    <a:pt x="114397" y="41715"/>
                  </a:lnTo>
                  <a:lnTo>
                    <a:pt x="80581" y="4171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933557" y="4446060"/>
              <a:ext cx="117475" cy="118745"/>
            </a:xfrm>
            <a:custGeom>
              <a:avLst/>
              <a:gdLst/>
              <a:ahLst/>
              <a:cxnLst/>
              <a:rect l="l" t="t" r="r" b="b"/>
              <a:pathLst>
                <a:path w="117475" h="118745">
                  <a:moveTo>
                    <a:pt x="106478" y="46119"/>
                  </a:moveTo>
                  <a:lnTo>
                    <a:pt x="47519" y="46119"/>
                  </a:lnTo>
                  <a:lnTo>
                    <a:pt x="47519" y="4145"/>
                  </a:lnTo>
                  <a:lnTo>
                    <a:pt x="106478" y="4145"/>
                  </a:lnTo>
                  <a:lnTo>
                    <a:pt x="106478" y="11400"/>
                  </a:lnTo>
                  <a:lnTo>
                    <a:pt x="56067" y="11400"/>
                  </a:lnTo>
                  <a:lnTo>
                    <a:pt x="56067" y="21634"/>
                  </a:lnTo>
                  <a:lnTo>
                    <a:pt x="106478" y="21634"/>
                  </a:lnTo>
                  <a:lnTo>
                    <a:pt x="106478" y="28371"/>
                  </a:lnTo>
                  <a:lnTo>
                    <a:pt x="56067" y="28371"/>
                  </a:lnTo>
                  <a:lnTo>
                    <a:pt x="56067" y="38735"/>
                  </a:lnTo>
                  <a:lnTo>
                    <a:pt x="106478" y="38735"/>
                  </a:lnTo>
                  <a:lnTo>
                    <a:pt x="106478" y="46119"/>
                  </a:lnTo>
                  <a:close/>
                </a:path>
                <a:path w="117475" h="118745">
                  <a:moveTo>
                    <a:pt x="106478" y="21634"/>
                  </a:moveTo>
                  <a:lnTo>
                    <a:pt x="97552" y="21634"/>
                  </a:lnTo>
                  <a:lnTo>
                    <a:pt x="97552" y="11400"/>
                  </a:lnTo>
                  <a:lnTo>
                    <a:pt x="106478" y="11400"/>
                  </a:lnTo>
                  <a:lnTo>
                    <a:pt x="106478" y="21634"/>
                  </a:lnTo>
                  <a:close/>
                </a:path>
                <a:path w="117475" h="118745">
                  <a:moveTo>
                    <a:pt x="106478" y="38735"/>
                  </a:moveTo>
                  <a:lnTo>
                    <a:pt x="97552" y="38735"/>
                  </a:lnTo>
                  <a:lnTo>
                    <a:pt x="97552" y="28371"/>
                  </a:lnTo>
                  <a:lnTo>
                    <a:pt x="106478" y="28371"/>
                  </a:lnTo>
                  <a:lnTo>
                    <a:pt x="106478" y="38735"/>
                  </a:lnTo>
                  <a:close/>
                </a:path>
                <a:path w="117475" h="118745">
                  <a:moveTo>
                    <a:pt x="25519" y="25780"/>
                  </a:moveTo>
                  <a:lnTo>
                    <a:pt x="16845" y="25780"/>
                  </a:lnTo>
                  <a:lnTo>
                    <a:pt x="16845" y="0"/>
                  </a:lnTo>
                  <a:lnTo>
                    <a:pt x="25519" y="0"/>
                  </a:lnTo>
                  <a:lnTo>
                    <a:pt x="25519" y="25780"/>
                  </a:lnTo>
                  <a:close/>
                </a:path>
                <a:path w="117475" h="118745">
                  <a:moveTo>
                    <a:pt x="39347" y="34719"/>
                  </a:moveTo>
                  <a:lnTo>
                    <a:pt x="1382" y="34719"/>
                  </a:lnTo>
                  <a:lnTo>
                    <a:pt x="1382" y="25780"/>
                  </a:lnTo>
                  <a:lnTo>
                    <a:pt x="39347" y="25780"/>
                  </a:lnTo>
                  <a:lnTo>
                    <a:pt x="39347" y="34719"/>
                  </a:lnTo>
                  <a:close/>
                </a:path>
                <a:path w="117475" h="118745">
                  <a:moveTo>
                    <a:pt x="2262" y="77471"/>
                  </a:moveTo>
                  <a:lnTo>
                    <a:pt x="0" y="68143"/>
                  </a:lnTo>
                  <a:lnTo>
                    <a:pt x="4651" y="66977"/>
                  </a:lnTo>
                  <a:lnTo>
                    <a:pt x="16845" y="63091"/>
                  </a:lnTo>
                  <a:lnTo>
                    <a:pt x="16845" y="34719"/>
                  </a:lnTo>
                  <a:lnTo>
                    <a:pt x="25519" y="34719"/>
                  </a:lnTo>
                  <a:lnTo>
                    <a:pt x="25519" y="60240"/>
                  </a:lnTo>
                  <a:lnTo>
                    <a:pt x="38732" y="60240"/>
                  </a:lnTo>
                  <a:lnTo>
                    <a:pt x="39347" y="65034"/>
                  </a:lnTo>
                  <a:lnTo>
                    <a:pt x="34822" y="66718"/>
                  </a:lnTo>
                  <a:lnTo>
                    <a:pt x="30170" y="68143"/>
                  </a:lnTo>
                  <a:lnTo>
                    <a:pt x="25519" y="69827"/>
                  </a:lnTo>
                  <a:lnTo>
                    <a:pt x="25519" y="72677"/>
                  </a:lnTo>
                  <a:lnTo>
                    <a:pt x="16845" y="72677"/>
                  </a:lnTo>
                  <a:lnTo>
                    <a:pt x="11691" y="74491"/>
                  </a:lnTo>
                  <a:lnTo>
                    <a:pt x="2262" y="77471"/>
                  </a:lnTo>
                  <a:close/>
                </a:path>
                <a:path w="117475" h="118745">
                  <a:moveTo>
                    <a:pt x="113392" y="63479"/>
                  </a:moveTo>
                  <a:lnTo>
                    <a:pt x="41736" y="63479"/>
                  </a:lnTo>
                  <a:lnTo>
                    <a:pt x="41736" y="55318"/>
                  </a:lnTo>
                  <a:lnTo>
                    <a:pt x="113392" y="55318"/>
                  </a:lnTo>
                  <a:lnTo>
                    <a:pt x="113392" y="63479"/>
                  </a:lnTo>
                  <a:close/>
                </a:path>
                <a:path w="117475" h="118745">
                  <a:moveTo>
                    <a:pt x="38732" y="60240"/>
                  </a:moveTo>
                  <a:lnTo>
                    <a:pt x="25519" y="60240"/>
                  </a:lnTo>
                  <a:lnTo>
                    <a:pt x="38216" y="56224"/>
                  </a:lnTo>
                  <a:lnTo>
                    <a:pt x="38732" y="60240"/>
                  </a:lnTo>
                  <a:close/>
                </a:path>
                <a:path w="117475" h="118745">
                  <a:moveTo>
                    <a:pt x="81209" y="104417"/>
                  </a:moveTo>
                  <a:lnTo>
                    <a:pt x="72410" y="104417"/>
                  </a:lnTo>
                  <a:lnTo>
                    <a:pt x="72410" y="63479"/>
                  </a:lnTo>
                  <a:lnTo>
                    <a:pt x="81209" y="63479"/>
                  </a:lnTo>
                  <a:lnTo>
                    <a:pt x="81209" y="78637"/>
                  </a:lnTo>
                  <a:lnTo>
                    <a:pt x="107232" y="78637"/>
                  </a:lnTo>
                  <a:lnTo>
                    <a:pt x="107232" y="86539"/>
                  </a:lnTo>
                  <a:lnTo>
                    <a:pt x="81209" y="86539"/>
                  </a:lnTo>
                  <a:lnTo>
                    <a:pt x="81209" y="104417"/>
                  </a:lnTo>
                  <a:close/>
                </a:path>
                <a:path w="117475" h="118745">
                  <a:moveTo>
                    <a:pt x="38090" y="118150"/>
                  </a:moveTo>
                  <a:lnTo>
                    <a:pt x="36707" y="116595"/>
                  </a:lnTo>
                  <a:lnTo>
                    <a:pt x="33187" y="113615"/>
                  </a:lnTo>
                  <a:lnTo>
                    <a:pt x="31176" y="112320"/>
                  </a:lnTo>
                  <a:lnTo>
                    <a:pt x="37631" y="105474"/>
                  </a:lnTo>
                  <a:lnTo>
                    <a:pt x="38592" y="104417"/>
                  </a:lnTo>
                  <a:lnTo>
                    <a:pt x="43983" y="94733"/>
                  </a:lnTo>
                  <a:lnTo>
                    <a:pt x="47705" y="83062"/>
                  </a:lnTo>
                  <a:lnTo>
                    <a:pt x="49738" y="70605"/>
                  </a:lnTo>
                  <a:lnTo>
                    <a:pt x="49865" y="69827"/>
                  </a:lnTo>
                  <a:lnTo>
                    <a:pt x="49907" y="69568"/>
                  </a:lnTo>
                  <a:lnTo>
                    <a:pt x="58581" y="70605"/>
                  </a:lnTo>
                  <a:lnTo>
                    <a:pt x="58072" y="74491"/>
                  </a:lnTo>
                  <a:lnTo>
                    <a:pt x="57953" y="75398"/>
                  </a:lnTo>
                  <a:lnTo>
                    <a:pt x="57198" y="80191"/>
                  </a:lnTo>
                  <a:lnTo>
                    <a:pt x="56067" y="84466"/>
                  </a:lnTo>
                  <a:lnTo>
                    <a:pt x="59151" y="91737"/>
                  </a:lnTo>
                  <a:lnTo>
                    <a:pt x="60964" y="94442"/>
                  </a:lnTo>
                  <a:lnTo>
                    <a:pt x="53176" y="94442"/>
                  </a:lnTo>
                  <a:lnTo>
                    <a:pt x="50271" y="101389"/>
                  </a:lnTo>
                  <a:lnTo>
                    <a:pt x="46954" y="107397"/>
                  </a:lnTo>
                  <a:lnTo>
                    <a:pt x="46883" y="107526"/>
                  </a:lnTo>
                  <a:lnTo>
                    <a:pt x="46811" y="107656"/>
                  </a:lnTo>
                  <a:lnTo>
                    <a:pt x="42763" y="113243"/>
                  </a:lnTo>
                  <a:lnTo>
                    <a:pt x="38090" y="118150"/>
                  </a:lnTo>
                  <a:close/>
                </a:path>
                <a:path w="117475" h="118745">
                  <a:moveTo>
                    <a:pt x="25519" y="108433"/>
                  </a:moveTo>
                  <a:lnTo>
                    <a:pt x="16216" y="108433"/>
                  </a:lnTo>
                  <a:lnTo>
                    <a:pt x="16845" y="107915"/>
                  </a:lnTo>
                  <a:lnTo>
                    <a:pt x="16845" y="72677"/>
                  </a:lnTo>
                  <a:lnTo>
                    <a:pt x="25519" y="72677"/>
                  </a:lnTo>
                  <a:lnTo>
                    <a:pt x="25519" y="108433"/>
                  </a:lnTo>
                  <a:close/>
                </a:path>
                <a:path w="117475" h="118745">
                  <a:moveTo>
                    <a:pt x="114523" y="116077"/>
                  </a:moveTo>
                  <a:lnTo>
                    <a:pt x="92649" y="116077"/>
                  </a:lnTo>
                  <a:lnTo>
                    <a:pt x="79994" y="115247"/>
                  </a:lnTo>
                  <a:lnTo>
                    <a:pt x="69188" y="112061"/>
                  </a:lnTo>
                  <a:lnTo>
                    <a:pt x="60245" y="105474"/>
                  </a:lnTo>
                  <a:lnTo>
                    <a:pt x="53176" y="94442"/>
                  </a:lnTo>
                  <a:lnTo>
                    <a:pt x="60964" y="94442"/>
                  </a:lnTo>
                  <a:lnTo>
                    <a:pt x="62918" y="97357"/>
                  </a:lnTo>
                  <a:lnTo>
                    <a:pt x="67346" y="101519"/>
                  </a:lnTo>
                  <a:lnTo>
                    <a:pt x="72410" y="104417"/>
                  </a:lnTo>
                  <a:lnTo>
                    <a:pt x="81209" y="104417"/>
                  </a:lnTo>
                  <a:lnTo>
                    <a:pt x="81209" y="106879"/>
                  </a:lnTo>
                  <a:lnTo>
                    <a:pt x="84855" y="107397"/>
                  </a:lnTo>
                  <a:lnTo>
                    <a:pt x="88878" y="107656"/>
                  </a:lnTo>
                  <a:lnTo>
                    <a:pt x="117210" y="107656"/>
                  </a:lnTo>
                  <a:lnTo>
                    <a:pt x="116032" y="109599"/>
                  </a:lnTo>
                  <a:lnTo>
                    <a:pt x="115005" y="113243"/>
                  </a:lnTo>
                  <a:lnTo>
                    <a:pt x="114900" y="113615"/>
                  </a:lnTo>
                  <a:lnTo>
                    <a:pt x="114702" y="114911"/>
                  </a:lnTo>
                  <a:lnTo>
                    <a:pt x="114622" y="115429"/>
                  </a:lnTo>
                  <a:lnTo>
                    <a:pt x="114523" y="116077"/>
                  </a:lnTo>
                  <a:close/>
                </a:path>
                <a:path w="117475" h="118745">
                  <a:moveTo>
                    <a:pt x="117210" y="107656"/>
                  </a:moveTo>
                  <a:lnTo>
                    <a:pt x="113140" y="107656"/>
                  </a:lnTo>
                  <a:lnTo>
                    <a:pt x="117289" y="107526"/>
                  </a:lnTo>
                  <a:lnTo>
                    <a:pt x="117210" y="107656"/>
                  </a:lnTo>
                  <a:close/>
                </a:path>
                <a:path w="117475" h="118745">
                  <a:moveTo>
                    <a:pt x="13576" y="117372"/>
                  </a:moveTo>
                  <a:lnTo>
                    <a:pt x="5657" y="117243"/>
                  </a:lnTo>
                  <a:lnTo>
                    <a:pt x="5552" y="116595"/>
                  </a:lnTo>
                  <a:lnTo>
                    <a:pt x="5468" y="116077"/>
                  </a:lnTo>
                  <a:lnTo>
                    <a:pt x="5363" y="115429"/>
                  </a:lnTo>
                  <a:lnTo>
                    <a:pt x="5279" y="114911"/>
                  </a:lnTo>
                  <a:lnTo>
                    <a:pt x="4261" y="111413"/>
                  </a:lnTo>
                  <a:lnTo>
                    <a:pt x="4148" y="111024"/>
                  </a:lnTo>
                  <a:lnTo>
                    <a:pt x="2951" y="108433"/>
                  </a:lnTo>
                  <a:lnTo>
                    <a:pt x="2891" y="108304"/>
                  </a:lnTo>
                  <a:lnTo>
                    <a:pt x="8296" y="108433"/>
                  </a:lnTo>
                  <a:lnTo>
                    <a:pt x="25519" y="108433"/>
                  </a:lnTo>
                  <a:lnTo>
                    <a:pt x="25519" y="111413"/>
                  </a:lnTo>
                  <a:lnTo>
                    <a:pt x="24507" y="113615"/>
                  </a:lnTo>
                  <a:lnTo>
                    <a:pt x="24388" y="113874"/>
                  </a:lnTo>
                  <a:lnTo>
                    <a:pt x="21245" y="115429"/>
                  </a:lnTo>
                  <a:lnTo>
                    <a:pt x="18353" y="116984"/>
                  </a:lnTo>
                  <a:lnTo>
                    <a:pt x="13576" y="1173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933557" y="4446060"/>
              <a:ext cx="117475" cy="118745"/>
            </a:xfrm>
            <a:custGeom>
              <a:avLst/>
              <a:gdLst/>
              <a:ahLst/>
              <a:cxnLst/>
              <a:rect l="l" t="t" r="r" b="b"/>
              <a:pathLst>
                <a:path w="117475" h="118745">
                  <a:moveTo>
                    <a:pt x="97552" y="21634"/>
                  </a:moveTo>
                  <a:lnTo>
                    <a:pt x="56067" y="21634"/>
                  </a:lnTo>
                  <a:lnTo>
                    <a:pt x="56067" y="11400"/>
                  </a:lnTo>
                  <a:lnTo>
                    <a:pt x="97552" y="11400"/>
                  </a:lnTo>
                  <a:lnTo>
                    <a:pt x="97552" y="21634"/>
                  </a:lnTo>
                  <a:close/>
                </a:path>
                <a:path w="117475" h="118745">
                  <a:moveTo>
                    <a:pt x="97552" y="38735"/>
                  </a:moveTo>
                  <a:lnTo>
                    <a:pt x="56067" y="38735"/>
                  </a:lnTo>
                  <a:lnTo>
                    <a:pt x="56067" y="28371"/>
                  </a:lnTo>
                  <a:lnTo>
                    <a:pt x="97552" y="28371"/>
                  </a:lnTo>
                  <a:lnTo>
                    <a:pt x="97552" y="38735"/>
                  </a:lnTo>
                  <a:close/>
                </a:path>
                <a:path w="117475" h="118745">
                  <a:moveTo>
                    <a:pt x="106478" y="4145"/>
                  </a:moveTo>
                  <a:lnTo>
                    <a:pt x="47519" y="4145"/>
                  </a:lnTo>
                  <a:lnTo>
                    <a:pt x="47519" y="46119"/>
                  </a:lnTo>
                  <a:lnTo>
                    <a:pt x="106478" y="46119"/>
                  </a:lnTo>
                  <a:lnTo>
                    <a:pt x="106478" y="4145"/>
                  </a:lnTo>
                  <a:close/>
                </a:path>
                <a:path w="117475" h="118745">
                  <a:moveTo>
                    <a:pt x="38216" y="56224"/>
                  </a:moveTo>
                  <a:lnTo>
                    <a:pt x="25519" y="60240"/>
                  </a:lnTo>
                  <a:lnTo>
                    <a:pt x="25519" y="34719"/>
                  </a:lnTo>
                  <a:lnTo>
                    <a:pt x="39347" y="34719"/>
                  </a:lnTo>
                  <a:lnTo>
                    <a:pt x="39347" y="25780"/>
                  </a:lnTo>
                  <a:lnTo>
                    <a:pt x="25519" y="25780"/>
                  </a:lnTo>
                  <a:lnTo>
                    <a:pt x="25519" y="0"/>
                  </a:lnTo>
                  <a:lnTo>
                    <a:pt x="16845" y="0"/>
                  </a:lnTo>
                  <a:lnTo>
                    <a:pt x="16845" y="25780"/>
                  </a:lnTo>
                  <a:lnTo>
                    <a:pt x="1382" y="25780"/>
                  </a:lnTo>
                  <a:lnTo>
                    <a:pt x="1382" y="34719"/>
                  </a:lnTo>
                  <a:lnTo>
                    <a:pt x="16845" y="34719"/>
                  </a:lnTo>
                  <a:lnTo>
                    <a:pt x="16845" y="63091"/>
                  </a:lnTo>
                  <a:lnTo>
                    <a:pt x="10434" y="65163"/>
                  </a:lnTo>
                  <a:lnTo>
                    <a:pt x="4651" y="66977"/>
                  </a:lnTo>
                  <a:lnTo>
                    <a:pt x="0" y="68143"/>
                  </a:lnTo>
                  <a:lnTo>
                    <a:pt x="2262" y="77471"/>
                  </a:lnTo>
                  <a:lnTo>
                    <a:pt x="6788" y="76046"/>
                  </a:lnTo>
                  <a:lnTo>
                    <a:pt x="11691" y="74491"/>
                  </a:lnTo>
                  <a:lnTo>
                    <a:pt x="16845" y="72677"/>
                  </a:lnTo>
                  <a:lnTo>
                    <a:pt x="16845" y="105972"/>
                  </a:lnTo>
                  <a:lnTo>
                    <a:pt x="16845" y="107915"/>
                  </a:lnTo>
                  <a:lnTo>
                    <a:pt x="16216" y="108433"/>
                  </a:lnTo>
                  <a:lnTo>
                    <a:pt x="14582" y="108433"/>
                  </a:lnTo>
                  <a:lnTo>
                    <a:pt x="13199" y="108433"/>
                  </a:lnTo>
                  <a:lnTo>
                    <a:pt x="8296" y="108433"/>
                  </a:lnTo>
                  <a:lnTo>
                    <a:pt x="2891" y="108304"/>
                  </a:lnTo>
                  <a:lnTo>
                    <a:pt x="4148" y="111024"/>
                  </a:lnTo>
                  <a:lnTo>
                    <a:pt x="5279" y="114911"/>
                  </a:lnTo>
                  <a:lnTo>
                    <a:pt x="5657" y="117243"/>
                  </a:lnTo>
                  <a:lnTo>
                    <a:pt x="13576" y="117372"/>
                  </a:lnTo>
                  <a:lnTo>
                    <a:pt x="18353" y="116984"/>
                  </a:lnTo>
                  <a:lnTo>
                    <a:pt x="21245" y="115429"/>
                  </a:lnTo>
                  <a:lnTo>
                    <a:pt x="24388" y="113874"/>
                  </a:lnTo>
                  <a:lnTo>
                    <a:pt x="25519" y="111413"/>
                  </a:lnTo>
                  <a:lnTo>
                    <a:pt x="25519" y="106101"/>
                  </a:lnTo>
                  <a:lnTo>
                    <a:pt x="25519" y="69827"/>
                  </a:lnTo>
                  <a:lnTo>
                    <a:pt x="30170" y="68143"/>
                  </a:lnTo>
                  <a:lnTo>
                    <a:pt x="34822" y="66718"/>
                  </a:lnTo>
                  <a:lnTo>
                    <a:pt x="39347" y="65034"/>
                  </a:lnTo>
                  <a:lnTo>
                    <a:pt x="38216" y="56224"/>
                  </a:lnTo>
                  <a:close/>
                </a:path>
                <a:path w="117475" h="118745">
                  <a:moveTo>
                    <a:pt x="81209" y="86539"/>
                  </a:moveTo>
                  <a:lnTo>
                    <a:pt x="107232" y="86539"/>
                  </a:lnTo>
                  <a:lnTo>
                    <a:pt x="107232" y="78637"/>
                  </a:lnTo>
                  <a:lnTo>
                    <a:pt x="81209" y="78637"/>
                  </a:lnTo>
                  <a:lnTo>
                    <a:pt x="81209" y="63479"/>
                  </a:lnTo>
                  <a:lnTo>
                    <a:pt x="113392" y="63479"/>
                  </a:lnTo>
                  <a:lnTo>
                    <a:pt x="113392" y="55318"/>
                  </a:lnTo>
                  <a:lnTo>
                    <a:pt x="41736" y="55318"/>
                  </a:lnTo>
                  <a:lnTo>
                    <a:pt x="41736" y="63479"/>
                  </a:lnTo>
                  <a:lnTo>
                    <a:pt x="72410" y="63479"/>
                  </a:lnTo>
                  <a:lnTo>
                    <a:pt x="72410" y="104417"/>
                  </a:lnTo>
                  <a:lnTo>
                    <a:pt x="67346" y="101519"/>
                  </a:lnTo>
                  <a:lnTo>
                    <a:pt x="62918" y="97357"/>
                  </a:lnTo>
                  <a:lnTo>
                    <a:pt x="59151" y="91737"/>
                  </a:lnTo>
                  <a:lnTo>
                    <a:pt x="56067" y="84466"/>
                  </a:lnTo>
                  <a:lnTo>
                    <a:pt x="57198" y="80191"/>
                  </a:lnTo>
                  <a:lnTo>
                    <a:pt x="57953" y="75398"/>
                  </a:lnTo>
                  <a:lnTo>
                    <a:pt x="58581" y="70605"/>
                  </a:lnTo>
                  <a:lnTo>
                    <a:pt x="49907" y="69568"/>
                  </a:lnTo>
                  <a:lnTo>
                    <a:pt x="47705" y="83062"/>
                  </a:lnTo>
                  <a:lnTo>
                    <a:pt x="43983" y="94733"/>
                  </a:lnTo>
                  <a:lnTo>
                    <a:pt x="38540" y="104510"/>
                  </a:lnTo>
                  <a:lnTo>
                    <a:pt x="31176" y="112320"/>
                  </a:lnTo>
                  <a:lnTo>
                    <a:pt x="33187" y="113615"/>
                  </a:lnTo>
                  <a:lnTo>
                    <a:pt x="36707" y="116595"/>
                  </a:lnTo>
                  <a:lnTo>
                    <a:pt x="38090" y="118150"/>
                  </a:lnTo>
                  <a:lnTo>
                    <a:pt x="42763" y="113243"/>
                  </a:lnTo>
                  <a:lnTo>
                    <a:pt x="46811" y="107656"/>
                  </a:lnTo>
                  <a:lnTo>
                    <a:pt x="50271" y="101389"/>
                  </a:lnTo>
                  <a:lnTo>
                    <a:pt x="53176" y="94442"/>
                  </a:lnTo>
                  <a:lnTo>
                    <a:pt x="60245" y="105474"/>
                  </a:lnTo>
                  <a:lnTo>
                    <a:pt x="69188" y="112061"/>
                  </a:lnTo>
                  <a:lnTo>
                    <a:pt x="79994" y="115247"/>
                  </a:lnTo>
                  <a:lnTo>
                    <a:pt x="92649" y="116077"/>
                  </a:lnTo>
                  <a:lnTo>
                    <a:pt x="114523" y="116077"/>
                  </a:lnTo>
                  <a:lnTo>
                    <a:pt x="114900" y="113615"/>
                  </a:lnTo>
                  <a:lnTo>
                    <a:pt x="116032" y="109599"/>
                  </a:lnTo>
                  <a:lnTo>
                    <a:pt x="117289" y="107526"/>
                  </a:lnTo>
                  <a:lnTo>
                    <a:pt x="113140" y="107656"/>
                  </a:lnTo>
                  <a:lnTo>
                    <a:pt x="96043" y="107656"/>
                  </a:lnTo>
                  <a:lnTo>
                    <a:pt x="93026" y="107656"/>
                  </a:lnTo>
                  <a:lnTo>
                    <a:pt x="88878" y="107656"/>
                  </a:lnTo>
                  <a:lnTo>
                    <a:pt x="84855" y="107397"/>
                  </a:lnTo>
                  <a:lnTo>
                    <a:pt x="81209" y="106879"/>
                  </a:lnTo>
                  <a:lnTo>
                    <a:pt x="81209" y="8653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3060526" y="4445671"/>
              <a:ext cx="115570" cy="119380"/>
            </a:xfrm>
            <a:custGeom>
              <a:avLst/>
              <a:gdLst/>
              <a:ahLst/>
              <a:cxnLst/>
              <a:rect l="l" t="t" r="r" b="b"/>
              <a:pathLst>
                <a:path w="115569" h="119379">
                  <a:moveTo>
                    <a:pt x="61850" y="16971"/>
                  </a:moveTo>
                  <a:lnTo>
                    <a:pt x="52547" y="16971"/>
                  </a:lnTo>
                  <a:lnTo>
                    <a:pt x="52547" y="0"/>
                  </a:lnTo>
                  <a:lnTo>
                    <a:pt x="61850" y="0"/>
                  </a:lnTo>
                  <a:lnTo>
                    <a:pt x="61850" y="16971"/>
                  </a:lnTo>
                  <a:close/>
                </a:path>
                <a:path w="115569" h="119379">
                  <a:moveTo>
                    <a:pt x="112260" y="26298"/>
                  </a:moveTo>
                  <a:lnTo>
                    <a:pt x="2765" y="26298"/>
                  </a:lnTo>
                  <a:lnTo>
                    <a:pt x="2765" y="16971"/>
                  </a:lnTo>
                  <a:lnTo>
                    <a:pt x="112260" y="16971"/>
                  </a:lnTo>
                  <a:lnTo>
                    <a:pt x="112260" y="26298"/>
                  </a:lnTo>
                  <a:close/>
                </a:path>
                <a:path w="115569" h="119379">
                  <a:moveTo>
                    <a:pt x="105225" y="65030"/>
                  </a:moveTo>
                  <a:lnTo>
                    <a:pt x="98943" y="58089"/>
                  </a:lnTo>
                  <a:lnTo>
                    <a:pt x="90732" y="50378"/>
                  </a:lnTo>
                  <a:lnTo>
                    <a:pt x="81532" y="42644"/>
                  </a:lnTo>
                  <a:lnTo>
                    <a:pt x="72284" y="35626"/>
                  </a:lnTo>
                  <a:lnTo>
                    <a:pt x="79701" y="29796"/>
                  </a:lnTo>
                  <a:lnTo>
                    <a:pt x="88943" y="36510"/>
                  </a:lnTo>
                  <a:lnTo>
                    <a:pt x="98291" y="43966"/>
                  </a:lnTo>
                  <a:lnTo>
                    <a:pt x="106766" y="51494"/>
                  </a:lnTo>
                  <a:lnTo>
                    <a:pt x="113392" y="58427"/>
                  </a:lnTo>
                  <a:lnTo>
                    <a:pt x="105225" y="65030"/>
                  </a:lnTo>
                  <a:close/>
                </a:path>
                <a:path w="115569" h="119379">
                  <a:moveTo>
                    <a:pt x="9428" y="66329"/>
                  </a:moveTo>
                  <a:lnTo>
                    <a:pt x="7668" y="64257"/>
                  </a:lnTo>
                  <a:lnTo>
                    <a:pt x="4148" y="60370"/>
                  </a:lnTo>
                  <a:lnTo>
                    <a:pt x="1759" y="58686"/>
                  </a:lnTo>
                  <a:lnTo>
                    <a:pt x="11044" y="52941"/>
                  </a:lnTo>
                  <a:lnTo>
                    <a:pt x="20035" y="46055"/>
                  </a:lnTo>
                  <a:lnTo>
                    <a:pt x="28153" y="38391"/>
                  </a:lnTo>
                  <a:lnTo>
                    <a:pt x="34822" y="30314"/>
                  </a:lnTo>
                  <a:lnTo>
                    <a:pt x="44250" y="34071"/>
                  </a:lnTo>
                  <a:lnTo>
                    <a:pt x="36847" y="43211"/>
                  </a:lnTo>
                  <a:lnTo>
                    <a:pt x="28112" y="51901"/>
                  </a:lnTo>
                  <a:lnTo>
                    <a:pt x="18740" y="59741"/>
                  </a:lnTo>
                  <a:lnTo>
                    <a:pt x="9428" y="66329"/>
                  </a:lnTo>
                  <a:close/>
                </a:path>
                <a:path w="115569" h="119379">
                  <a:moveTo>
                    <a:pt x="70469" y="81616"/>
                  </a:moveTo>
                  <a:lnTo>
                    <a:pt x="57701" y="81616"/>
                  </a:lnTo>
                  <a:lnTo>
                    <a:pt x="63173" y="75323"/>
                  </a:lnTo>
                  <a:lnTo>
                    <a:pt x="67947" y="68451"/>
                  </a:lnTo>
                  <a:lnTo>
                    <a:pt x="72091" y="60830"/>
                  </a:lnTo>
                  <a:lnTo>
                    <a:pt x="75552" y="52467"/>
                  </a:lnTo>
                  <a:lnTo>
                    <a:pt x="85232" y="55318"/>
                  </a:lnTo>
                  <a:lnTo>
                    <a:pt x="81182" y="64775"/>
                  </a:lnTo>
                  <a:lnTo>
                    <a:pt x="76401" y="73357"/>
                  </a:lnTo>
                  <a:lnTo>
                    <a:pt x="70944" y="81070"/>
                  </a:lnTo>
                  <a:lnTo>
                    <a:pt x="70469" y="81616"/>
                  </a:lnTo>
                  <a:close/>
                </a:path>
                <a:path w="115569" h="119379">
                  <a:moveTo>
                    <a:pt x="5908" y="118927"/>
                  </a:moveTo>
                  <a:lnTo>
                    <a:pt x="5028" y="116595"/>
                  </a:lnTo>
                  <a:lnTo>
                    <a:pt x="2011" y="112061"/>
                  </a:lnTo>
                  <a:lnTo>
                    <a:pt x="0" y="109858"/>
                  </a:lnTo>
                  <a:lnTo>
                    <a:pt x="14750" y="106039"/>
                  </a:lnTo>
                  <a:lnTo>
                    <a:pt x="28002" y="101259"/>
                  </a:lnTo>
                  <a:lnTo>
                    <a:pt x="39988" y="95302"/>
                  </a:lnTo>
                  <a:lnTo>
                    <a:pt x="50536" y="88094"/>
                  </a:lnTo>
                  <a:lnTo>
                    <a:pt x="44714" y="81070"/>
                  </a:lnTo>
                  <a:lnTo>
                    <a:pt x="39487" y="73357"/>
                  </a:lnTo>
                  <a:lnTo>
                    <a:pt x="34908" y="65030"/>
                  </a:lnTo>
                  <a:lnTo>
                    <a:pt x="30925" y="55965"/>
                  </a:lnTo>
                  <a:lnTo>
                    <a:pt x="39850" y="53115"/>
                  </a:lnTo>
                  <a:lnTo>
                    <a:pt x="43200" y="60830"/>
                  </a:lnTo>
                  <a:lnTo>
                    <a:pt x="43311" y="61085"/>
                  </a:lnTo>
                  <a:lnTo>
                    <a:pt x="47438" y="68451"/>
                  </a:lnTo>
                  <a:lnTo>
                    <a:pt x="52260" y="75323"/>
                  </a:lnTo>
                  <a:lnTo>
                    <a:pt x="57701" y="81616"/>
                  </a:lnTo>
                  <a:lnTo>
                    <a:pt x="70469" y="81616"/>
                  </a:lnTo>
                  <a:lnTo>
                    <a:pt x="64741" y="88094"/>
                  </a:lnTo>
                  <a:lnTo>
                    <a:pt x="74383" y="94830"/>
                  </a:lnTo>
                  <a:lnTo>
                    <a:pt x="57450" y="94830"/>
                  </a:lnTo>
                  <a:lnTo>
                    <a:pt x="46426" y="102604"/>
                  </a:lnTo>
                  <a:lnTo>
                    <a:pt x="34130" y="109113"/>
                  </a:lnTo>
                  <a:lnTo>
                    <a:pt x="20608" y="114506"/>
                  </a:lnTo>
                  <a:lnTo>
                    <a:pt x="5908" y="118927"/>
                  </a:lnTo>
                  <a:close/>
                </a:path>
                <a:path w="115569" h="119379">
                  <a:moveTo>
                    <a:pt x="109243" y="118409"/>
                  </a:moveTo>
                  <a:lnTo>
                    <a:pt x="93822" y="114506"/>
                  </a:lnTo>
                  <a:lnTo>
                    <a:pt x="80287" y="109340"/>
                  </a:lnTo>
                  <a:lnTo>
                    <a:pt x="68177" y="102796"/>
                  </a:lnTo>
                  <a:lnTo>
                    <a:pt x="57450" y="94830"/>
                  </a:lnTo>
                  <a:lnTo>
                    <a:pt x="74383" y="94830"/>
                  </a:lnTo>
                  <a:lnTo>
                    <a:pt x="75058" y="95302"/>
                  </a:lnTo>
                  <a:lnTo>
                    <a:pt x="87149" y="101389"/>
                  </a:lnTo>
                  <a:lnTo>
                    <a:pt x="100557" y="106039"/>
                  </a:lnTo>
                  <a:lnTo>
                    <a:pt x="115403" y="109340"/>
                  </a:lnTo>
                  <a:lnTo>
                    <a:pt x="113266" y="111413"/>
                  </a:lnTo>
                  <a:lnTo>
                    <a:pt x="110500" y="115818"/>
                  </a:lnTo>
                  <a:lnTo>
                    <a:pt x="109243" y="1184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3060526" y="4445671"/>
              <a:ext cx="115570" cy="119380"/>
            </a:xfrm>
            <a:custGeom>
              <a:avLst/>
              <a:gdLst/>
              <a:ahLst/>
              <a:cxnLst/>
              <a:rect l="l" t="t" r="r" b="b"/>
              <a:pathLst>
                <a:path w="115569" h="119379">
                  <a:moveTo>
                    <a:pt x="112260" y="16971"/>
                  </a:moveTo>
                  <a:lnTo>
                    <a:pt x="61850" y="16971"/>
                  </a:lnTo>
                  <a:lnTo>
                    <a:pt x="61850" y="0"/>
                  </a:lnTo>
                  <a:lnTo>
                    <a:pt x="52547" y="0"/>
                  </a:lnTo>
                  <a:lnTo>
                    <a:pt x="52547" y="16971"/>
                  </a:lnTo>
                  <a:lnTo>
                    <a:pt x="2765" y="16971"/>
                  </a:lnTo>
                  <a:lnTo>
                    <a:pt x="2765" y="26298"/>
                  </a:lnTo>
                  <a:lnTo>
                    <a:pt x="112260" y="26298"/>
                  </a:lnTo>
                  <a:lnTo>
                    <a:pt x="112260" y="16971"/>
                  </a:lnTo>
                  <a:close/>
                </a:path>
                <a:path w="115569" h="119379">
                  <a:moveTo>
                    <a:pt x="72284" y="35626"/>
                  </a:moveTo>
                  <a:lnTo>
                    <a:pt x="81532" y="42644"/>
                  </a:lnTo>
                  <a:lnTo>
                    <a:pt x="90732" y="50378"/>
                  </a:lnTo>
                  <a:lnTo>
                    <a:pt x="98943" y="58089"/>
                  </a:lnTo>
                  <a:lnTo>
                    <a:pt x="105220" y="65034"/>
                  </a:lnTo>
                  <a:lnTo>
                    <a:pt x="113392" y="58427"/>
                  </a:lnTo>
                  <a:lnTo>
                    <a:pt x="106766" y="51494"/>
                  </a:lnTo>
                  <a:lnTo>
                    <a:pt x="98291" y="43966"/>
                  </a:lnTo>
                  <a:lnTo>
                    <a:pt x="88943" y="36510"/>
                  </a:lnTo>
                  <a:lnTo>
                    <a:pt x="79701" y="29796"/>
                  </a:lnTo>
                  <a:lnTo>
                    <a:pt x="72284" y="35626"/>
                  </a:lnTo>
                  <a:close/>
                </a:path>
                <a:path w="115569" h="119379">
                  <a:moveTo>
                    <a:pt x="34822" y="30314"/>
                  </a:moveTo>
                  <a:lnTo>
                    <a:pt x="28153" y="38391"/>
                  </a:lnTo>
                  <a:lnTo>
                    <a:pt x="20035" y="46055"/>
                  </a:lnTo>
                  <a:lnTo>
                    <a:pt x="11044" y="52941"/>
                  </a:lnTo>
                  <a:lnTo>
                    <a:pt x="1759" y="58686"/>
                  </a:lnTo>
                  <a:lnTo>
                    <a:pt x="4148" y="60370"/>
                  </a:lnTo>
                  <a:lnTo>
                    <a:pt x="7668" y="64257"/>
                  </a:lnTo>
                  <a:lnTo>
                    <a:pt x="9428" y="66329"/>
                  </a:lnTo>
                  <a:lnTo>
                    <a:pt x="18740" y="59741"/>
                  </a:lnTo>
                  <a:lnTo>
                    <a:pt x="28112" y="51901"/>
                  </a:lnTo>
                  <a:lnTo>
                    <a:pt x="36847" y="43211"/>
                  </a:lnTo>
                  <a:lnTo>
                    <a:pt x="44250" y="34071"/>
                  </a:lnTo>
                  <a:lnTo>
                    <a:pt x="34822" y="30314"/>
                  </a:lnTo>
                  <a:close/>
                </a:path>
                <a:path w="115569" h="119379">
                  <a:moveTo>
                    <a:pt x="75552" y="52467"/>
                  </a:moveTo>
                  <a:lnTo>
                    <a:pt x="72091" y="60830"/>
                  </a:lnTo>
                  <a:lnTo>
                    <a:pt x="67947" y="68451"/>
                  </a:lnTo>
                  <a:lnTo>
                    <a:pt x="63142" y="75368"/>
                  </a:lnTo>
                  <a:lnTo>
                    <a:pt x="57701" y="81616"/>
                  </a:lnTo>
                  <a:lnTo>
                    <a:pt x="52260" y="75323"/>
                  </a:lnTo>
                  <a:lnTo>
                    <a:pt x="47456" y="68483"/>
                  </a:lnTo>
                  <a:lnTo>
                    <a:pt x="43311" y="61085"/>
                  </a:lnTo>
                  <a:lnTo>
                    <a:pt x="39850" y="53115"/>
                  </a:lnTo>
                  <a:lnTo>
                    <a:pt x="30925" y="55965"/>
                  </a:lnTo>
                  <a:lnTo>
                    <a:pt x="34908" y="65030"/>
                  </a:lnTo>
                  <a:lnTo>
                    <a:pt x="39504" y="73390"/>
                  </a:lnTo>
                  <a:lnTo>
                    <a:pt x="44714" y="81070"/>
                  </a:lnTo>
                  <a:lnTo>
                    <a:pt x="50536" y="88094"/>
                  </a:lnTo>
                  <a:lnTo>
                    <a:pt x="39988" y="95302"/>
                  </a:lnTo>
                  <a:lnTo>
                    <a:pt x="28002" y="101259"/>
                  </a:lnTo>
                  <a:lnTo>
                    <a:pt x="14649" y="106075"/>
                  </a:lnTo>
                  <a:lnTo>
                    <a:pt x="0" y="109858"/>
                  </a:lnTo>
                  <a:lnTo>
                    <a:pt x="2011" y="112061"/>
                  </a:lnTo>
                  <a:lnTo>
                    <a:pt x="5028" y="116595"/>
                  </a:lnTo>
                  <a:lnTo>
                    <a:pt x="5908" y="118927"/>
                  </a:lnTo>
                  <a:lnTo>
                    <a:pt x="20608" y="114506"/>
                  </a:lnTo>
                  <a:lnTo>
                    <a:pt x="34130" y="109113"/>
                  </a:lnTo>
                  <a:lnTo>
                    <a:pt x="46426" y="102604"/>
                  </a:lnTo>
                  <a:lnTo>
                    <a:pt x="57450" y="94830"/>
                  </a:lnTo>
                  <a:lnTo>
                    <a:pt x="68177" y="102796"/>
                  </a:lnTo>
                  <a:lnTo>
                    <a:pt x="80377" y="109389"/>
                  </a:lnTo>
                  <a:lnTo>
                    <a:pt x="94061" y="114597"/>
                  </a:lnTo>
                  <a:lnTo>
                    <a:pt x="109243" y="118409"/>
                  </a:lnTo>
                  <a:lnTo>
                    <a:pt x="110500" y="115818"/>
                  </a:lnTo>
                  <a:lnTo>
                    <a:pt x="113266" y="111413"/>
                  </a:lnTo>
                  <a:lnTo>
                    <a:pt x="115403" y="109340"/>
                  </a:lnTo>
                  <a:lnTo>
                    <a:pt x="100557" y="106039"/>
                  </a:lnTo>
                  <a:lnTo>
                    <a:pt x="87149" y="101389"/>
                  </a:lnTo>
                  <a:lnTo>
                    <a:pt x="75203" y="95403"/>
                  </a:lnTo>
                  <a:lnTo>
                    <a:pt x="64741" y="88094"/>
                  </a:lnTo>
                  <a:lnTo>
                    <a:pt x="70913" y="81114"/>
                  </a:lnTo>
                  <a:lnTo>
                    <a:pt x="76401" y="73357"/>
                  </a:lnTo>
                  <a:lnTo>
                    <a:pt x="81182" y="64775"/>
                  </a:lnTo>
                  <a:lnTo>
                    <a:pt x="85232" y="55318"/>
                  </a:lnTo>
                  <a:lnTo>
                    <a:pt x="75552" y="5246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3186112" y="4522624"/>
              <a:ext cx="38735" cy="40005"/>
            </a:xfrm>
            <a:custGeom>
              <a:avLst/>
              <a:gdLst/>
              <a:ahLst/>
              <a:cxnLst/>
              <a:rect l="l" t="t" r="r" b="b"/>
              <a:pathLst>
                <a:path w="38735" h="40004">
                  <a:moveTo>
                    <a:pt x="19108" y="39512"/>
                  </a:moveTo>
                  <a:lnTo>
                    <a:pt x="11720" y="37946"/>
                  </a:lnTo>
                  <a:lnTo>
                    <a:pt x="5641" y="33683"/>
                  </a:lnTo>
                  <a:lnTo>
                    <a:pt x="1518" y="27379"/>
                  </a:lnTo>
                  <a:lnTo>
                    <a:pt x="0" y="19691"/>
                  </a:lnTo>
                  <a:lnTo>
                    <a:pt x="1410" y="12566"/>
                  </a:lnTo>
                  <a:lnTo>
                    <a:pt x="1518" y="12023"/>
                  </a:lnTo>
                  <a:lnTo>
                    <a:pt x="5641" y="5764"/>
                  </a:lnTo>
                  <a:lnTo>
                    <a:pt x="11720" y="1546"/>
                  </a:lnTo>
                  <a:lnTo>
                    <a:pt x="19108" y="0"/>
                  </a:lnTo>
                  <a:lnTo>
                    <a:pt x="26621" y="1546"/>
                  </a:lnTo>
                  <a:lnTo>
                    <a:pt x="32732" y="5764"/>
                  </a:lnTo>
                  <a:lnTo>
                    <a:pt x="33284" y="6607"/>
                  </a:lnTo>
                  <a:lnTo>
                    <a:pt x="12194" y="6607"/>
                  </a:lnTo>
                  <a:lnTo>
                    <a:pt x="6411" y="12566"/>
                  </a:lnTo>
                  <a:lnTo>
                    <a:pt x="6411" y="27076"/>
                  </a:lnTo>
                  <a:lnTo>
                    <a:pt x="12194" y="32905"/>
                  </a:lnTo>
                  <a:lnTo>
                    <a:pt x="33238" y="32905"/>
                  </a:lnTo>
                  <a:lnTo>
                    <a:pt x="32732" y="33683"/>
                  </a:lnTo>
                  <a:lnTo>
                    <a:pt x="26621" y="37946"/>
                  </a:lnTo>
                  <a:lnTo>
                    <a:pt x="19108" y="39512"/>
                  </a:lnTo>
                  <a:close/>
                </a:path>
                <a:path w="38735" h="40004">
                  <a:moveTo>
                    <a:pt x="33238" y="32905"/>
                  </a:moveTo>
                  <a:lnTo>
                    <a:pt x="26273" y="32905"/>
                  </a:lnTo>
                  <a:lnTo>
                    <a:pt x="31805" y="27076"/>
                  </a:lnTo>
                  <a:lnTo>
                    <a:pt x="31805" y="12566"/>
                  </a:lnTo>
                  <a:lnTo>
                    <a:pt x="26273" y="6607"/>
                  </a:lnTo>
                  <a:lnTo>
                    <a:pt x="33284" y="6607"/>
                  </a:lnTo>
                  <a:lnTo>
                    <a:pt x="36839" y="12023"/>
                  </a:lnTo>
                  <a:lnTo>
                    <a:pt x="38342" y="19691"/>
                  </a:lnTo>
                  <a:lnTo>
                    <a:pt x="36898" y="27076"/>
                  </a:lnTo>
                  <a:lnTo>
                    <a:pt x="36839" y="27379"/>
                  </a:lnTo>
                  <a:lnTo>
                    <a:pt x="33238" y="329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3186112" y="4522624"/>
              <a:ext cx="38735" cy="40005"/>
            </a:xfrm>
            <a:custGeom>
              <a:avLst/>
              <a:gdLst/>
              <a:ahLst/>
              <a:cxnLst/>
              <a:rect l="l" t="t" r="r" b="b"/>
              <a:pathLst>
                <a:path w="38735" h="40004">
                  <a:moveTo>
                    <a:pt x="19108" y="0"/>
                  </a:moveTo>
                  <a:lnTo>
                    <a:pt x="11720" y="1546"/>
                  </a:lnTo>
                  <a:lnTo>
                    <a:pt x="5641" y="5764"/>
                  </a:lnTo>
                  <a:lnTo>
                    <a:pt x="1518" y="12023"/>
                  </a:lnTo>
                  <a:lnTo>
                    <a:pt x="0" y="19691"/>
                  </a:lnTo>
                  <a:lnTo>
                    <a:pt x="1518" y="27379"/>
                  </a:lnTo>
                  <a:lnTo>
                    <a:pt x="5641" y="33683"/>
                  </a:lnTo>
                  <a:lnTo>
                    <a:pt x="11720" y="37946"/>
                  </a:lnTo>
                  <a:lnTo>
                    <a:pt x="19108" y="39512"/>
                  </a:lnTo>
                  <a:lnTo>
                    <a:pt x="26621" y="37946"/>
                  </a:lnTo>
                  <a:lnTo>
                    <a:pt x="32732" y="33683"/>
                  </a:lnTo>
                  <a:lnTo>
                    <a:pt x="36839" y="27379"/>
                  </a:lnTo>
                  <a:lnTo>
                    <a:pt x="38342" y="19691"/>
                  </a:lnTo>
                  <a:lnTo>
                    <a:pt x="36839" y="12023"/>
                  </a:lnTo>
                  <a:lnTo>
                    <a:pt x="32732" y="5764"/>
                  </a:lnTo>
                  <a:lnTo>
                    <a:pt x="26621" y="1546"/>
                  </a:lnTo>
                  <a:lnTo>
                    <a:pt x="19108" y="0"/>
                  </a:lnTo>
                  <a:close/>
                </a:path>
                <a:path w="38735" h="40004">
                  <a:moveTo>
                    <a:pt x="19108" y="32905"/>
                  </a:moveTo>
                  <a:lnTo>
                    <a:pt x="12194" y="32905"/>
                  </a:lnTo>
                  <a:lnTo>
                    <a:pt x="6411" y="27076"/>
                  </a:lnTo>
                  <a:lnTo>
                    <a:pt x="6411" y="19691"/>
                  </a:lnTo>
                  <a:lnTo>
                    <a:pt x="6411" y="12566"/>
                  </a:lnTo>
                  <a:lnTo>
                    <a:pt x="12194" y="6607"/>
                  </a:lnTo>
                  <a:lnTo>
                    <a:pt x="19108" y="6607"/>
                  </a:lnTo>
                  <a:lnTo>
                    <a:pt x="26273" y="6607"/>
                  </a:lnTo>
                  <a:lnTo>
                    <a:pt x="31805" y="12566"/>
                  </a:lnTo>
                  <a:lnTo>
                    <a:pt x="31805" y="19691"/>
                  </a:lnTo>
                  <a:lnTo>
                    <a:pt x="31805" y="27076"/>
                  </a:lnTo>
                  <a:lnTo>
                    <a:pt x="26273" y="32905"/>
                  </a:lnTo>
                  <a:lnTo>
                    <a:pt x="19108" y="3290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62829" y="3883635"/>
              <a:ext cx="123081" cy="159694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3955083" y="1526000"/>
              <a:ext cx="424815" cy="413384"/>
            </a:xfrm>
            <a:custGeom>
              <a:avLst/>
              <a:gdLst/>
              <a:ahLst/>
              <a:cxnLst/>
              <a:rect l="l" t="t" r="r" b="b"/>
              <a:pathLst>
                <a:path w="424814" h="413385">
                  <a:moveTo>
                    <a:pt x="424516" y="413006"/>
                  </a:moveTo>
                  <a:lnTo>
                    <a:pt x="0" y="413006"/>
                  </a:lnTo>
                  <a:lnTo>
                    <a:pt x="0" y="0"/>
                  </a:lnTo>
                  <a:lnTo>
                    <a:pt x="424516" y="0"/>
                  </a:lnTo>
                  <a:lnTo>
                    <a:pt x="424516" y="4130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533773" y="1509891"/>
              <a:ext cx="886159" cy="21908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531568" y="1855628"/>
              <a:ext cx="2178088" cy="12184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537401" y="2065315"/>
              <a:ext cx="2215564" cy="13144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093419" y="1651134"/>
              <a:ext cx="129459" cy="155443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3955083" y="2617605"/>
              <a:ext cx="424815" cy="413384"/>
            </a:xfrm>
            <a:custGeom>
              <a:avLst/>
              <a:gdLst/>
              <a:ahLst/>
              <a:cxnLst/>
              <a:rect l="l" t="t" r="r" b="b"/>
              <a:pathLst>
                <a:path w="424814" h="413385">
                  <a:moveTo>
                    <a:pt x="424516" y="413006"/>
                  </a:moveTo>
                  <a:lnTo>
                    <a:pt x="0" y="413006"/>
                  </a:lnTo>
                  <a:lnTo>
                    <a:pt x="0" y="0"/>
                  </a:lnTo>
                  <a:lnTo>
                    <a:pt x="424516" y="0"/>
                  </a:lnTo>
                  <a:lnTo>
                    <a:pt x="424516" y="4130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550241" y="2604316"/>
              <a:ext cx="886092" cy="218884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5459853" y="2637867"/>
              <a:ext cx="33655" cy="165100"/>
            </a:xfrm>
            <a:custGeom>
              <a:avLst/>
              <a:gdLst/>
              <a:ahLst/>
              <a:cxnLst/>
              <a:rect l="l" t="t" r="r" b="b"/>
              <a:pathLst>
                <a:path w="33654" h="165100">
                  <a:moveTo>
                    <a:pt x="33138" y="164564"/>
                  </a:moveTo>
                  <a:lnTo>
                    <a:pt x="0" y="164564"/>
                  </a:lnTo>
                  <a:lnTo>
                    <a:pt x="0" y="0"/>
                  </a:lnTo>
                  <a:lnTo>
                    <a:pt x="33138" y="0"/>
                  </a:lnTo>
                  <a:lnTo>
                    <a:pt x="33138" y="1645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5459853" y="2637867"/>
              <a:ext cx="33655" cy="165100"/>
            </a:xfrm>
            <a:custGeom>
              <a:avLst/>
              <a:gdLst/>
              <a:ahLst/>
              <a:cxnLst/>
              <a:rect l="l" t="t" r="r" b="b"/>
              <a:pathLst>
                <a:path w="33654" h="165100">
                  <a:moveTo>
                    <a:pt x="0" y="0"/>
                  </a:moveTo>
                  <a:lnTo>
                    <a:pt x="0" y="164564"/>
                  </a:lnTo>
                  <a:lnTo>
                    <a:pt x="33138" y="164564"/>
                  </a:lnTo>
                  <a:lnTo>
                    <a:pt x="33138" y="0"/>
                  </a:lnTo>
                  <a:lnTo>
                    <a:pt x="0" y="0"/>
                  </a:lnTo>
                  <a:close/>
                </a:path>
              </a:pathLst>
            </a:custGeom>
            <a:ln w="4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1" name="object 9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517589" y="2635485"/>
              <a:ext cx="139111" cy="16932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715655" y="2635484"/>
              <a:ext cx="142622" cy="16933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546559" y="2931037"/>
              <a:ext cx="667928" cy="12507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300225" y="2930396"/>
              <a:ext cx="997416" cy="122097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47840" y="3140491"/>
              <a:ext cx="1800203" cy="301041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099336" y="2747811"/>
              <a:ext cx="119360" cy="157569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3955083" y="3738547"/>
              <a:ext cx="424815" cy="413384"/>
            </a:xfrm>
            <a:custGeom>
              <a:avLst/>
              <a:gdLst/>
              <a:ahLst/>
              <a:cxnLst/>
              <a:rect l="l" t="t" r="r" b="b"/>
              <a:pathLst>
                <a:path w="424814" h="413385">
                  <a:moveTo>
                    <a:pt x="424516" y="413006"/>
                  </a:moveTo>
                  <a:lnTo>
                    <a:pt x="0" y="413006"/>
                  </a:lnTo>
                  <a:lnTo>
                    <a:pt x="0" y="0"/>
                  </a:lnTo>
                  <a:lnTo>
                    <a:pt x="424516" y="0"/>
                  </a:lnTo>
                  <a:lnTo>
                    <a:pt x="424516" y="4130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8" name="object 9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838308" y="1575033"/>
              <a:ext cx="875870" cy="87553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534684" y="3723131"/>
              <a:ext cx="887487" cy="21932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585423" y="3719196"/>
              <a:ext cx="594078" cy="226249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32191" y="4067090"/>
              <a:ext cx="745737" cy="122099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300788" y="4066807"/>
              <a:ext cx="1283156" cy="12251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532423" y="4275454"/>
              <a:ext cx="1925810" cy="12184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094023" y="3865161"/>
              <a:ext cx="125055" cy="159694"/>
            </a:xfrm>
            <a:prstGeom prst="rect">
              <a:avLst/>
            </a:prstGeom>
          </p:spPr>
        </p:pic>
      </p:grpSp>
      <p:sp>
        <p:nvSpPr>
          <p:cNvPr id="105" name="object 105"/>
          <p:cNvSpPr/>
          <p:nvPr/>
        </p:nvSpPr>
        <p:spPr>
          <a:xfrm>
            <a:off x="7428357" y="5200642"/>
            <a:ext cx="75565" cy="92075"/>
          </a:xfrm>
          <a:custGeom>
            <a:avLst/>
            <a:gdLst/>
            <a:ahLst/>
            <a:cxnLst/>
            <a:rect l="l" t="t" r="r" b="b"/>
            <a:pathLst>
              <a:path w="75565" h="92075">
                <a:moveTo>
                  <a:pt x="25285" y="0"/>
                </a:moveTo>
                <a:lnTo>
                  <a:pt x="20193" y="0"/>
                </a:lnTo>
                <a:lnTo>
                  <a:pt x="0" y="13081"/>
                </a:lnTo>
                <a:lnTo>
                  <a:pt x="0" y="17729"/>
                </a:lnTo>
                <a:lnTo>
                  <a:pt x="20548" y="4419"/>
                </a:lnTo>
                <a:lnTo>
                  <a:pt x="21043" y="4419"/>
                </a:lnTo>
                <a:lnTo>
                  <a:pt x="21043" y="91452"/>
                </a:lnTo>
                <a:lnTo>
                  <a:pt x="25285" y="91452"/>
                </a:lnTo>
                <a:lnTo>
                  <a:pt x="25285" y="0"/>
                </a:lnTo>
                <a:close/>
              </a:path>
              <a:path w="75565" h="92075">
                <a:moveTo>
                  <a:pt x="75450" y="0"/>
                </a:moveTo>
                <a:lnTo>
                  <a:pt x="70358" y="0"/>
                </a:lnTo>
                <a:lnTo>
                  <a:pt x="50165" y="13081"/>
                </a:lnTo>
                <a:lnTo>
                  <a:pt x="50165" y="17729"/>
                </a:lnTo>
                <a:lnTo>
                  <a:pt x="70713" y="4419"/>
                </a:lnTo>
                <a:lnTo>
                  <a:pt x="71208" y="4419"/>
                </a:lnTo>
                <a:lnTo>
                  <a:pt x="71208" y="91452"/>
                </a:lnTo>
                <a:lnTo>
                  <a:pt x="75450" y="91452"/>
                </a:lnTo>
                <a:lnTo>
                  <a:pt x="7545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51675" y="91994"/>
            <a:ext cx="5306060" cy="3068955"/>
            <a:chOff x="2351675" y="91994"/>
            <a:chExt cx="5306060" cy="30689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2714" y="91994"/>
              <a:ext cx="3444655" cy="30684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9155" y="563782"/>
              <a:ext cx="4021918" cy="501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1675" y="1187311"/>
              <a:ext cx="2414315" cy="4897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82066" y="1251282"/>
              <a:ext cx="564674" cy="3712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40052" y="1252558"/>
              <a:ext cx="131881" cy="3087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26781" y="1561299"/>
              <a:ext cx="81655" cy="599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7797" y="1247056"/>
              <a:ext cx="568954" cy="3798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72575" y="1189444"/>
              <a:ext cx="1185581" cy="48863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33597" y="2065122"/>
              <a:ext cx="77990" cy="11988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33597" y="2065122"/>
              <a:ext cx="265370" cy="3055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21852" y="2065122"/>
              <a:ext cx="211688" cy="6445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21852" y="2129577"/>
              <a:ext cx="200836" cy="1211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21852" y="2250752"/>
              <a:ext cx="211254" cy="11988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49915" y="2061156"/>
              <a:ext cx="500089" cy="31328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34178" y="2061156"/>
              <a:ext cx="230788" cy="3095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83077" y="2061156"/>
              <a:ext cx="258569" cy="31761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57731" y="2061156"/>
              <a:ext cx="230788" cy="3095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04025" y="2061156"/>
              <a:ext cx="245113" cy="31373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38456" y="2009704"/>
              <a:ext cx="386770" cy="39383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39893" y="2014454"/>
              <a:ext cx="387608" cy="3886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46358" y="2032591"/>
              <a:ext cx="366238" cy="3709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243186" y="2009272"/>
              <a:ext cx="388028" cy="39383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656356" y="2037773"/>
              <a:ext cx="372523" cy="3679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53184" y="2010999"/>
              <a:ext cx="349895" cy="392103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582166" y="4229443"/>
            <a:ext cx="2085339" cy="136525"/>
            <a:chOff x="582166" y="4229443"/>
            <a:chExt cx="2085339" cy="136525"/>
          </a:xfrm>
        </p:grpSpPr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2166" y="4229443"/>
              <a:ext cx="438178" cy="13635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57548" y="4229568"/>
              <a:ext cx="146730" cy="13623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243520" y="4229448"/>
              <a:ext cx="901700" cy="136525"/>
            </a:xfrm>
            <a:custGeom>
              <a:avLst/>
              <a:gdLst/>
              <a:ahLst/>
              <a:cxnLst/>
              <a:rect l="l" t="t" r="r" b="b"/>
              <a:pathLst>
                <a:path w="901700" h="136525">
                  <a:moveTo>
                    <a:pt x="22313" y="6146"/>
                  </a:moveTo>
                  <a:lnTo>
                    <a:pt x="0" y="6146"/>
                  </a:lnTo>
                  <a:lnTo>
                    <a:pt x="0" y="134480"/>
                  </a:lnTo>
                  <a:lnTo>
                    <a:pt x="22313" y="134480"/>
                  </a:lnTo>
                  <a:lnTo>
                    <a:pt x="22313" y="6146"/>
                  </a:lnTo>
                  <a:close/>
                </a:path>
                <a:path w="901700" h="136525">
                  <a:moveTo>
                    <a:pt x="117551" y="73190"/>
                  </a:moveTo>
                  <a:lnTo>
                    <a:pt x="115265" y="57810"/>
                  </a:lnTo>
                  <a:lnTo>
                    <a:pt x="108788" y="46431"/>
                  </a:lnTo>
                  <a:lnTo>
                    <a:pt x="98704" y="39395"/>
                  </a:lnTo>
                  <a:lnTo>
                    <a:pt x="85572" y="36969"/>
                  </a:lnTo>
                  <a:lnTo>
                    <a:pt x="75920" y="38214"/>
                  </a:lnTo>
                  <a:lnTo>
                    <a:pt x="68021" y="41732"/>
                  </a:lnTo>
                  <a:lnTo>
                    <a:pt x="61950" y="47282"/>
                  </a:lnTo>
                  <a:lnTo>
                    <a:pt x="57785" y="54584"/>
                  </a:lnTo>
                  <a:lnTo>
                    <a:pt x="56629" y="54584"/>
                  </a:lnTo>
                  <a:lnTo>
                    <a:pt x="56629" y="38227"/>
                  </a:lnTo>
                  <a:lnTo>
                    <a:pt x="35712" y="38227"/>
                  </a:lnTo>
                  <a:lnTo>
                    <a:pt x="35712" y="134480"/>
                  </a:lnTo>
                  <a:lnTo>
                    <a:pt x="57594" y="134480"/>
                  </a:lnTo>
                  <a:lnTo>
                    <a:pt x="57594" y="78079"/>
                  </a:lnTo>
                  <a:lnTo>
                    <a:pt x="59067" y="68745"/>
                  </a:lnTo>
                  <a:lnTo>
                    <a:pt x="63157" y="61836"/>
                  </a:lnTo>
                  <a:lnTo>
                    <a:pt x="69418" y="57556"/>
                  </a:lnTo>
                  <a:lnTo>
                    <a:pt x="77419" y="56083"/>
                  </a:lnTo>
                  <a:lnTo>
                    <a:pt x="85090" y="57492"/>
                  </a:lnTo>
                  <a:lnTo>
                    <a:pt x="90830" y="61544"/>
                  </a:lnTo>
                  <a:lnTo>
                    <a:pt x="94424" y="68008"/>
                  </a:lnTo>
                  <a:lnTo>
                    <a:pt x="95669" y="76644"/>
                  </a:lnTo>
                  <a:lnTo>
                    <a:pt x="95669" y="134480"/>
                  </a:lnTo>
                  <a:lnTo>
                    <a:pt x="117551" y="134480"/>
                  </a:lnTo>
                  <a:lnTo>
                    <a:pt x="117551" y="73190"/>
                  </a:lnTo>
                  <a:close/>
                </a:path>
                <a:path w="901700" h="136525">
                  <a:moveTo>
                    <a:pt x="177406" y="116370"/>
                  </a:moveTo>
                  <a:lnTo>
                    <a:pt x="170345" y="116865"/>
                  </a:lnTo>
                  <a:lnTo>
                    <a:pt x="167792" y="116801"/>
                  </a:lnTo>
                  <a:lnTo>
                    <a:pt x="162204" y="116687"/>
                  </a:lnTo>
                  <a:lnTo>
                    <a:pt x="157759" y="114808"/>
                  </a:lnTo>
                  <a:lnTo>
                    <a:pt x="157759" y="55651"/>
                  </a:lnTo>
                  <a:lnTo>
                    <a:pt x="176123" y="55651"/>
                  </a:lnTo>
                  <a:lnTo>
                    <a:pt x="176123" y="38227"/>
                  </a:lnTo>
                  <a:lnTo>
                    <a:pt x="157759" y="38227"/>
                  </a:lnTo>
                  <a:lnTo>
                    <a:pt x="157759" y="15163"/>
                  </a:lnTo>
                  <a:lnTo>
                    <a:pt x="135864" y="15163"/>
                  </a:lnTo>
                  <a:lnTo>
                    <a:pt x="135864" y="38227"/>
                  </a:lnTo>
                  <a:lnTo>
                    <a:pt x="122618" y="38227"/>
                  </a:lnTo>
                  <a:lnTo>
                    <a:pt x="122618" y="55651"/>
                  </a:lnTo>
                  <a:lnTo>
                    <a:pt x="135864" y="55651"/>
                  </a:lnTo>
                  <a:lnTo>
                    <a:pt x="135864" y="109283"/>
                  </a:lnTo>
                  <a:lnTo>
                    <a:pt x="138074" y="121069"/>
                  </a:lnTo>
                  <a:lnTo>
                    <a:pt x="144233" y="129336"/>
                  </a:lnTo>
                  <a:lnTo>
                    <a:pt x="153479" y="134200"/>
                  </a:lnTo>
                  <a:lnTo>
                    <a:pt x="164998" y="135788"/>
                  </a:lnTo>
                  <a:lnTo>
                    <a:pt x="170586" y="135788"/>
                  </a:lnTo>
                  <a:lnTo>
                    <a:pt x="177406" y="134848"/>
                  </a:lnTo>
                  <a:lnTo>
                    <a:pt x="177406" y="116370"/>
                  </a:lnTo>
                  <a:close/>
                </a:path>
                <a:path w="901700" h="136525">
                  <a:moveTo>
                    <a:pt x="267106" y="85598"/>
                  </a:moveTo>
                  <a:lnTo>
                    <a:pt x="265785" y="77266"/>
                  </a:lnTo>
                  <a:lnTo>
                    <a:pt x="263652" y="63728"/>
                  </a:lnTo>
                  <a:lnTo>
                    <a:pt x="258038" y="54584"/>
                  </a:lnTo>
                  <a:lnTo>
                    <a:pt x="254355" y="48602"/>
                  </a:lnTo>
                  <a:lnTo>
                    <a:pt x="246062" y="43256"/>
                  </a:lnTo>
                  <a:lnTo>
                    <a:pt x="246062" y="77266"/>
                  </a:lnTo>
                  <a:lnTo>
                    <a:pt x="202044" y="77266"/>
                  </a:lnTo>
                  <a:lnTo>
                    <a:pt x="204025" y="68541"/>
                  </a:lnTo>
                  <a:lnTo>
                    <a:pt x="208711" y="61315"/>
                  </a:lnTo>
                  <a:lnTo>
                    <a:pt x="215925" y="56286"/>
                  </a:lnTo>
                  <a:lnTo>
                    <a:pt x="216319" y="56286"/>
                  </a:lnTo>
                  <a:lnTo>
                    <a:pt x="224777" y="54584"/>
                  </a:lnTo>
                  <a:lnTo>
                    <a:pt x="246062" y="77266"/>
                  </a:lnTo>
                  <a:lnTo>
                    <a:pt x="246062" y="43256"/>
                  </a:lnTo>
                  <a:lnTo>
                    <a:pt x="240753" y="39814"/>
                  </a:lnTo>
                  <a:lnTo>
                    <a:pt x="224421" y="36969"/>
                  </a:lnTo>
                  <a:lnTo>
                    <a:pt x="206260" y="40601"/>
                  </a:lnTo>
                  <a:lnTo>
                    <a:pt x="192328" y="50800"/>
                  </a:lnTo>
                  <a:lnTo>
                    <a:pt x="183413" y="66586"/>
                  </a:lnTo>
                  <a:lnTo>
                    <a:pt x="180276" y="86918"/>
                  </a:lnTo>
                  <a:lnTo>
                    <a:pt x="183400" y="107353"/>
                  </a:lnTo>
                  <a:lnTo>
                    <a:pt x="192392" y="122936"/>
                  </a:lnTo>
                  <a:lnTo>
                    <a:pt x="206667" y="132867"/>
                  </a:lnTo>
                  <a:lnTo>
                    <a:pt x="225628" y="136359"/>
                  </a:lnTo>
                  <a:lnTo>
                    <a:pt x="240576" y="134378"/>
                  </a:lnTo>
                  <a:lnTo>
                    <a:pt x="252564" y="128790"/>
                  </a:lnTo>
                  <a:lnTo>
                    <a:pt x="261239" y="120078"/>
                  </a:lnTo>
                  <a:lnTo>
                    <a:pt x="261785" y="118808"/>
                  </a:lnTo>
                  <a:lnTo>
                    <a:pt x="266192" y="108724"/>
                  </a:lnTo>
                  <a:lnTo>
                    <a:pt x="244792" y="108724"/>
                  </a:lnTo>
                  <a:lnTo>
                    <a:pt x="241935" y="114490"/>
                  </a:lnTo>
                  <a:lnTo>
                    <a:pt x="235419" y="118808"/>
                  </a:lnTo>
                  <a:lnTo>
                    <a:pt x="225882" y="118808"/>
                  </a:lnTo>
                  <a:lnTo>
                    <a:pt x="216179" y="117030"/>
                  </a:lnTo>
                  <a:lnTo>
                    <a:pt x="208686" y="111887"/>
                  </a:lnTo>
                  <a:lnTo>
                    <a:pt x="203809" y="103632"/>
                  </a:lnTo>
                  <a:lnTo>
                    <a:pt x="201980" y="92557"/>
                  </a:lnTo>
                  <a:lnTo>
                    <a:pt x="267106" y="92557"/>
                  </a:lnTo>
                  <a:lnTo>
                    <a:pt x="267106" y="85598"/>
                  </a:lnTo>
                  <a:close/>
                </a:path>
                <a:path w="901700" h="136525">
                  <a:moveTo>
                    <a:pt x="328650" y="37477"/>
                  </a:moveTo>
                  <a:lnTo>
                    <a:pt x="326580" y="37096"/>
                  </a:lnTo>
                  <a:lnTo>
                    <a:pt x="323113" y="36842"/>
                  </a:lnTo>
                  <a:lnTo>
                    <a:pt x="320687" y="36842"/>
                  </a:lnTo>
                  <a:lnTo>
                    <a:pt x="313080" y="37998"/>
                  </a:lnTo>
                  <a:lnTo>
                    <a:pt x="306451" y="41376"/>
                  </a:lnTo>
                  <a:lnTo>
                    <a:pt x="301180" y="46837"/>
                  </a:lnTo>
                  <a:lnTo>
                    <a:pt x="297637" y="54267"/>
                  </a:lnTo>
                  <a:lnTo>
                    <a:pt x="296672" y="54267"/>
                  </a:lnTo>
                  <a:lnTo>
                    <a:pt x="296672" y="38227"/>
                  </a:lnTo>
                  <a:lnTo>
                    <a:pt x="275450" y="38227"/>
                  </a:lnTo>
                  <a:lnTo>
                    <a:pt x="275450" y="134480"/>
                  </a:lnTo>
                  <a:lnTo>
                    <a:pt x="297332" y="134480"/>
                  </a:lnTo>
                  <a:lnTo>
                    <a:pt x="297332" y="77762"/>
                  </a:lnTo>
                  <a:lnTo>
                    <a:pt x="298932" y="69380"/>
                  </a:lnTo>
                  <a:lnTo>
                    <a:pt x="303352" y="62776"/>
                  </a:lnTo>
                  <a:lnTo>
                    <a:pt x="310032" y="58445"/>
                  </a:lnTo>
                  <a:lnTo>
                    <a:pt x="318439" y="56896"/>
                  </a:lnTo>
                  <a:lnTo>
                    <a:pt x="322084" y="56896"/>
                  </a:lnTo>
                  <a:lnTo>
                    <a:pt x="326707" y="57594"/>
                  </a:lnTo>
                  <a:lnTo>
                    <a:pt x="328650" y="58216"/>
                  </a:lnTo>
                  <a:lnTo>
                    <a:pt x="328650" y="37477"/>
                  </a:lnTo>
                  <a:close/>
                </a:path>
                <a:path w="901700" h="136525">
                  <a:moveTo>
                    <a:pt x="414769" y="73190"/>
                  </a:moveTo>
                  <a:lnTo>
                    <a:pt x="412483" y="57810"/>
                  </a:lnTo>
                  <a:lnTo>
                    <a:pt x="406006" y="46431"/>
                  </a:lnTo>
                  <a:lnTo>
                    <a:pt x="395909" y="39395"/>
                  </a:lnTo>
                  <a:lnTo>
                    <a:pt x="382778" y="36969"/>
                  </a:lnTo>
                  <a:lnTo>
                    <a:pt x="373138" y="38214"/>
                  </a:lnTo>
                  <a:lnTo>
                    <a:pt x="365239" y="41732"/>
                  </a:lnTo>
                  <a:lnTo>
                    <a:pt x="359168" y="47282"/>
                  </a:lnTo>
                  <a:lnTo>
                    <a:pt x="354990" y="54584"/>
                  </a:lnTo>
                  <a:lnTo>
                    <a:pt x="353834" y="54584"/>
                  </a:lnTo>
                  <a:lnTo>
                    <a:pt x="353834" y="38227"/>
                  </a:lnTo>
                  <a:lnTo>
                    <a:pt x="332917" y="38227"/>
                  </a:lnTo>
                  <a:lnTo>
                    <a:pt x="332917" y="134480"/>
                  </a:lnTo>
                  <a:lnTo>
                    <a:pt x="354812" y="134480"/>
                  </a:lnTo>
                  <a:lnTo>
                    <a:pt x="354812" y="78079"/>
                  </a:lnTo>
                  <a:lnTo>
                    <a:pt x="356273" y="68745"/>
                  </a:lnTo>
                  <a:lnTo>
                    <a:pt x="360362" y="61836"/>
                  </a:lnTo>
                  <a:lnTo>
                    <a:pt x="366636" y="57556"/>
                  </a:lnTo>
                  <a:lnTo>
                    <a:pt x="374637" y="56083"/>
                  </a:lnTo>
                  <a:lnTo>
                    <a:pt x="382308" y="57492"/>
                  </a:lnTo>
                  <a:lnTo>
                    <a:pt x="388048" y="61544"/>
                  </a:lnTo>
                  <a:lnTo>
                    <a:pt x="391629" y="68008"/>
                  </a:lnTo>
                  <a:lnTo>
                    <a:pt x="392874" y="76644"/>
                  </a:lnTo>
                  <a:lnTo>
                    <a:pt x="392874" y="134480"/>
                  </a:lnTo>
                  <a:lnTo>
                    <a:pt x="414769" y="134480"/>
                  </a:lnTo>
                  <a:lnTo>
                    <a:pt x="414769" y="73190"/>
                  </a:lnTo>
                  <a:close/>
                </a:path>
                <a:path w="901700" h="136525">
                  <a:moveTo>
                    <a:pt x="502945" y="70116"/>
                  </a:moveTo>
                  <a:lnTo>
                    <a:pt x="499478" y="54127"/>
                  </a:lnTo>
                  <a:lnTo>
                    <a:pt x="490524" y="43942"/>
                  </a:lnTo>
                  <a:lnTo>
                    <a:pt x="481241" y="39865"/>
                  </a:lnTo>
                  <a:lnTo>
                    <a:pt x="481241" y="99949"/>
                  </a:lnTo>
                  <a:lnTo>
                    <a:pt x="479704" y="107607"/>
                  </a:lnTo>
                  <a:lnTo>
                    <a:pt x="475322" y="113919"/>
                  </a:lnTo>
                  <a:lnTo>
                    <a:pt x="468439" y="118224"/>
                  </a:lnTo>
                  <a:lnTo>
                    <a:pt x="459409" y="119811"/>
                  </a:lnTo>
                  <a:lnTo>
                    <a:pt x="450227" y="119811"/>
                  </a:lnTo>
                  <a:lnTo>
                    <a:pt x="443661" y="115493"/>
                  </a:lnTo>
                  <a:lnTo>
                    <a:pt x="443661" y="98755"/>
                  </a:lnTo>
                  <a:lnTo>
                    <a:pt x="450227" y="94246"/>
                  </a:lnTo>
                  <a:lnTo>
                    <a:pt x="460692" y="93433"/>
                  </a:lnTo>
                  <a:lnTo>
                    <a:pt x="465074" y="92989"/>
                  </a:lnTo>
                  <a:lnTo>
                    <a:pt x="477227" y="92176"/>
                  </a:lnTo>
                  <a:lnTo>
                    <a:pt x="481177" y="91986"/>
                  </a:lnTo>
                  <a:lnTo>
                    <a:pt x="481241" y="99949"/>
                  </a:lnTo>
                  <a:lnTo>
                    <a:pt x="481241" y="39865"/>
                  </a:lnTo>
                  <a:lnTo>
                    <a:pt x="478243" y="38544"/>
                  </a:lnTo>
                  <a:lnTo>
                    <a:pt x="464820" y="36969"/>
                  </a:lnTo>
                  <a:lnTo>
                    <a:pt x="449046" y="39166"/>
                  </a:lnTo>
                  <a:lnTo>
                    <a:pt x="437032" y="45212"/>
                  </a:lnTo>
                  <a:lnTo>
                    <a:pt x="429272" y="54127"/>
                  </a:lnTo>
                  <a:lnTo>
                    <a:pt x="427736" y="58775"/>
                  </a:lnTo>
                  <a:lnTo>
                    <a:pt x="425602" y="65671"/>
                  </a:lnTo>
                  <a:lnTo>
                    <a:pt x="446824" y="65671"/>
                  </a:lnTo>
                  <a:lnTo>
                    <a:pt x="448462" y="58775"/>
                  </a:lnTo>
                  <a:lnTo>
                    <a:pt x="454520" y="54127"/>
                  </a:lnTo>
                  <a:lnTo>
                    <a:pt x="475145" y="54127"/>
                  </a:lnTo>
                  <a:lnTo>
                    <a:pt x="481126" y="59715"/>
                  </a:lnTo>
                  <a:lnTo>
                    <a:pt x="481177" y="76949"/>
                  </a:lnTo>
                  <a:lnTo>
                    <a:pt x="463791" y="77762"/>
                  </a:lnTo>
                  <a:lnTo>
                    <a:pt x="457288" y="78206"/>
                  </a:lnTo>
                  <a:lnTo>
                    <a:pt x="444538" y="80225"/>
                  </a:lnTo>
                  <a:lnTo>
                    <a:pt x="433400" y="85128"/>
                  </a:lnTo>
                  <a:lnTo>
                    <a:pt x="425500" y="93891"/>
                  </a:lnTo>
                  <a:lnTo>
                    <a:pt x="425424" y="94246"/>
                  </a:lnTo>
                  <a:lnTo>
                    <a:pt x="422503" y="107467"/>
                  </a:lnTo>
                  <a:lnTo>
                    <a:pt x="422529" y="107607"/>
                  </a:lnTo>
                  <a:lnTo>
                    <a:pt x="424891" y="119976"/>
                  </a:lnTo>
                  <a:lnTo>
                    <a:pt x="431482" y="129044"/>
                  </a:lnTo>
                  <a:lnTo>
                    <a:pt x="441261" y="134480"/>
                  </a:lnTo>
                  <a:lnTo>
                    <a:pt x="440880" y="134480"/>
                  </a:lnTo>
                  <a:lnTo>
                    <a:pt x="453821" y="136423"/>
                  </a:lnTo>
                  <a:lnTo>
                    <a:pt x="463727" y="135178"/>
                  </a:lnTo>
                  <a:lnTo>
                    <a:pt x="471525" y="131851"/>
                  </a:lnTo>
                  <a:lnTo>
                    <a:pt x="477329" y="127012"/>
                  </a:lnTo>
                  <a:lnTo>
                    <a:pt x="481241" y="121259"/>
                  </a:lnTo>
                  <a:lnTo>
                    <a:pt x="481977" y="121259"/>
                  </a:lnTo>
                  <a:lnTo>
                    <a:pt x="481977" y="134480"/>
                  </a:lnTo>
                  <a:lnTo>
                    <a:pt x="502945" y="134480"/>
                  </a:lnTo>
                  <a:lnTo>
                    <a:pt x="502945" y="121259"/>
                  </a:lnTo>
                  <a:lnTo>
                    <a:pt x="502945" y="119811"/>
                  </a:lnTo>
                  <a:lnTo>
                    <a:pt x="502945" y="91986"/>
                  </a:lnTo>
                  <a:lnTo>
                    <a:pt x="502945" y="70116"/>
                  </a:lnTo>
                  <a:close/>
                </a:path>
                <a:path w="901700" h="136525">
                  <a:moveTo>
                    <a:pt x="562673" y="116370"/>
                  </a:moveTo>
                  <a:lnTo>
                    <a:pt x="555625" y="116865"/>
                  </a:lnTo>
                  <a:lnTo>
                    <a:pt x="553072" y="116801"/>
                  </a:lnTo>
                  <a:lnTo>
                    <a:pt x="547471" y="116687"/>
                  </a:lnTo>
                  <a:lnTo>
                    <a:pt x="543039" y="114808"/>
                  </a:lnTo>
                  <a:lnTo>
                    <a:pt x="543039" y="55651"/>
                  </a:lnTo>
                  <a:lnTo>
                    <a:pt x="561403" y="55651"/>
                  </a:lnTo>
                  <a:lnTo>
                    <a:pt x="561403" y="38227"/>
                  </a:lnTo>
                  <a:lnTo>
                    <a:pt x="543039" y="38227"/>
                  </a:lnTo>
                  <a:lnTo>
                    <a:pt x="543039" y="15163"/>
                  </a:lnTo>
                  <a:lnTo>
                    <a:pt x="521144" y="15163"/>
                  </a:lnTo>
                  <a:lnTo>
                    <a:pt x="521144" y="38227"/>
                  </a:lnTo>
                  <a:lnTo>
                    <a:pt x="507885" y="38227"/>
                  </a:lnTo>
                  <a:lnTo>
                    <a:pt x="507885" y="55651"/>
                  </a:lnTo>
                  <a:lnTo>
                    <a:pt x="521144" y="55651"/>
                  </a:lnTo>
                  <a:lnTo>
                    <a:pt x="521144" y="109283"/>
                  </a:lnTo>
                  <a:lnTo>
                    <a:pt x="523354" y="121069"/>
                  </a:lnTo>
                  <a:lnTo>
                    <a:pt x="529501" y="129336"/>
                  </a:lnTo>
                  <a:lnTo>
                    <a:pt x="538759" y="134200"/>
                  </a:lnTo>
                  <a:lnTo>
                    <a:pt x="550265" y="135788"/>
                  </a:lnTo>
                  <a:lnTo>
                    <a:pt x="555866" y="135788"/>
                  </a:lnTo>
                  <a:lnTo>
                    <a:pt x="562673" y="134848"/>
                  </a:lnTo>
                  <a:lnTo>
                    <a:pt x="562673" y="116370"/>
                  </a:lnTo>
                  <a:close/>
                </a:path>
                <a:path w="901700" h="136525">
                  <a:moveTo>
                    <a:pt x="591451" y="38227"/>
                  </a:moveTo>
                  <a:lnTo>
                    <a:pt x="569556" y="38227"/>
                  </a:lnTo>
                  <a:lnTo>
                    <a:pt x="569556" y="134480"/>
                  </a:lnTo>
                  <a:lnTo>
                    <a:pt x="591451" y="134480"/>
                  </a:lnTo>
                  <a:lnTo>
                    <a:pt x="591451" y="38227"/>
                  </a:lnTo>
                  <a:close/>
                </a:path>
                <a:path w="901700" h="136525">
                  <a:moveTo>
                    <a:pt x="593217" y="5448"/>
                  </a:moveTo>
                  <a:lnTo>
                    <a:pt x="587438" y="0"/>
                  </a:lnTo>
                  <a:lnTo>
                    <a:pt x="573506" y="0"/>
                  </a:lnTo>
                  <a:lnTo>
                    <a:pt x="567791" y="5448"/>
                  </a:lnTo>
                  <a:lnTo>
                    <a:pt x="567791" y="19050"/>
                  </a:lnTo>
                  <a:lnTo>
                    <a:pt x="573506" y="24498"/>
                  </a:lnTo>
                  <a:lnTo>
                    <a:pt x="587438" y="24498"/>
                  </a:lnTo>
                  <a:lnTo>
                    <a:pt x="593217" y="19050"/>
                  </a:lnTo>
                  <a:lnTo>
                    <a:pt x="593217" y="5448"/>
                  </a:lnTo>
                  <a:close/>
                </a:path>
                <a:path w="901700" h="136525">
                  <a:moveTo>
                    <a:pt x="689165" y="86664"/>
                  </a:moveTo>
                  <a:lnTo>
                    <a:pt x="686041" y="66370"/>
                  </a:lnTo>
                  <a:lnTo>
                    <a:pt x="679450" y="54825"/>
                  </a:lnTo>
                  <a:lnTo>
                    <a:pt x="677075" y="50660"/>
                  </a:lnTo>
                  <a:lnTo>
                    <a:pt x="666991" y="43434"/>
                  </a:lnTo>
                  <a:lnTo>
                    <a:pt x="666991" y="86664"/>
                  </a:lnTo>
                  <a:lnTo>
                    <a:pt x="665581" y="99034"/>
                  </a:lnTo>
                  <a:lnTo>
                    <a:pt x="661377" y="109093"/>
                  </a:lnTo>
                  <a:lnTo>
                    <a:pt x="654367" y="115836"/>
                  </a:lnTo>
                  <a:lnTo>
                    <a:pt x="644550" y="118313"/>
                  </a:lnTo>
                  <a:lnTo>
                    <a:pt x="634593" y="115836"/>
                  </a:lnTo>
                  <a:lnTo>
                    <a:pt x="627507" y="109093"/>
                  </a:lnTo>
                  <a:lnTo>
                    <a:pt x="623277" y="99034"/>
                  </a:lnTo>
                  <a:lnTo>
                    <a:pt x="621868" y="86664"/>
                  </a:lnTo>
                  <a:lnTo>
                    <a:pt x="623277" y="74256"/>
                  </a:lnTo>
                  <a:lnTo>
                    <a:pt x="627507" y="64147"/>
                  </a:lnTo>
                  <a:lnTo>
                    <a:pt x="634593" y="57327"/>
                  </a:lnTo>
                  <a:lnTo>
                    <a:pt x="644550" y="54825"/>
                  </a:lnTo>
                  <a:lnTo>
                    <a:pt x="654367" y="57327"/>
                  </a:lnTo>
                  <a:lnTo>
                    <a:pt x="661377" y="64147"/>
                  </a:lnTo>
                  <a:lnTo>
                    <a:pt x="665581" y="74256"/>
                  </a:lnTo>
                  <a:lnTo>
                    <a:pt x="666991" y="86664"/>
                  </a:lnTo>
                  <a:lnTo>
                    <a:pt x="666991" y="43434"/>
                  </a:lnTo>
                  <a:lnTo>
                    <a:pt x="662990" y="40551"/>
                  </a:lnTo>
                  <a:lnTo>
                    <a:pt x="644486" y="36969"/>
                  </a:lnTo>
                  <a:lnTo>
                    <a:pt x="625970" y="40551"/>
                  </a:lnTo>
                  <a:lnTo>
                    <a:pt x="611873" y="50660"/>
                  </a:lnTo>
                  <a:lnTo>
                    <a:pt x="602881" y="66370"/>
                  </a:lnTo>
                  <a:lnTo>
                    <a:pt x="599744" y="86664"/>
                  </a:lnTo>
                  <a:lnTo>
                    <a:pt x="602881" y="107035"/>
                  </a:lnTo>
                  <a:lnTo>
                    <a:pt x="611873" y="122707"/>
                  </a:lnTo>
                  <a:lnTo>
                    <a:pt x="625970" y="132791"/>
                  </a:lnTo>
                  <a:lnTo>
                    <a:pt x="644486" y="136359"/>
                  </a:lnTo>
                  <a:lnTo>
                    <a:pt x="662990" y="132791"/>
                  </a:lnTo>
                  <a:lnTo>
                    <a:pt x="677075" y="122707"/>
                  </a:lnTo>
                  <a:lnTo>
                    <a:pt x="679589" y="118313"/>
                  </a:lnTo>
                  <a:lnTo>
                    <a:pt x="686041" y="107035"/>
                  </a:lnTo>
                  <a:lnTo>
                    <a:pt x="689165" y="86664"/>
                  </a:lnTo>
                  <a:close/>
                </a:path>
                <a:path w="901700" h="136525">
                  <a:moveTo>
                    <a:pt x="779373" y="73190"/>
                  </a:moveTo>
                  <a:lnTo>
                    <a:pt x="777087" y="57810"/>
                  </a:lnTo>
                  <a:lnTo>
                    <a:pt x="770610" y="46431"/>
                  </a:lnTo>
                  <a:lnTo>
                    <a:pt x="760514" y="39395"/>
                  </a:lnTo>
                  <a:lnTo>
                    <a:pt x="747382" y="36969"/>
                  </a:lnTo>
                  <a:lnTo>
                    <a:pt x="737743" y="38214"/>
                  </a:lnTo>
                  <a:lnTo>
                    <a:pt x="729843" y="41732"/>
                  </a:lnTo>
                  <a:lnTo>
                    <a:pt x="723773" y="47282"/>
                  </a:lnTo>
                  <a:lnTo>
                    <a:pt x="719594" y="54584"/>
                  </a:lnTo>
                  <a:lnTo>
                    <a:pt x="718439" y="54584"/>
                  </a:lnTo>
                  <a:lnTo>
                    <a:pt x="718439" y="38227"/>
                  </a:lnTo>
                  <a:lnTo>
                    <a:pt x="697522" y="38227"/>
                  </a:lnTo>
                  <a:lnTo>
                    <a:pt x="697522" y="134480"/>
                  </a:lnTo>
                  <a:lnTo>
                    <a:pt x="719416" y="134480"/>
                  </a:lnTo>
                  <a:lnTo>
                    <a:pt x="719416" y="78079"/>
                  </a:lnTo>
                  <a:lnTo>
                    <a:pt x="720877" y="68745"/>
                  </a:lnTo>
                  <a:lnTo>
                    <a:pt x="724966" y="61836"/>
                  </a:lnTo>
                  <a:lnTo>
                    <a:pt x="731240" y="57556"/>
                  </a:lnTo>
                  <a:lnTo>
                    <a:pt x="739241" y="56083"/>
                  </a:lnTo>
                  <a:lnTo>
                    <a:pt x="746912" y="57492"/>
                  </a:lnTo>
                  <a:lnTo>
                    <a:pt x="752640" y="61544"/>
                  </a:lnTo>
                  <a:lnTo>
                    <a:pt x="756234" y="68008"/>
                  </a:lnTo>
                  <a:lnTo>
                    <a:pt x="757478" y="76644"/>
                  </a:lnTo>
                  <a:lnTo>
                    <a:pt x="757478" y="134480"/>
                  </a:lnTo>
                  <a:lnTo>
                    <a:pt x="779373" y="134480"/>
                  </a:lnTo>
                  <a:lnTo>
                    <a:pt x="779373" y="73190"/>
                  </a:lnTo>
                  <a:close/>
                </a:path>
                <a:path w="901700" h="136525">
                  <a:moveTo>
                    <a:pt x="867549" y="70116"/>
                  </a:moveTo>
                  <a:lnTo>
                    <a:pt x="864082" y="54127"/>
                  </a:lnTo>
                  <a:lnTo>
                    <a:pt x="855129" y="43942"/>
                  </a:lnTo>
                  <a:lnTo>
                    <a:pt x="845845" y="39865"/>
                  </a:lnTo>
                  <a:lnTo>
                    <a:pt x="845845" y="99949"/>
                  </a:lnTo>
                  <a:lnTo>
                    <a:pt x="844308" y="107607"/>
                  </a:lnTo>
                  <a:lnTo>
                    <a:pt x="839927" y="113919"/>
                  </a:lnTo>
                  <a:lnTo>
                    <a:pt x="833043" y="118224"/>
                  </a:lnTo>
                  <a:lnTo>
                    <a:pt x="824014" y="119811"/>
                  </a:lnTo>
                  <a:lnTo>
                    <a:pt x="814832" y="119811"/>
                  </a:lnTo>
                  <a:lnTo>
                    <a:pt x="808266" y="115493"/>
                  </a:lnTo>
                  <a:lnTo>
                    <a:pt x="808266" y="98755"/>
                  </a:lnTo>
                  <a:lnTo>
                    <a:pt x="814832" y="94246"/>
                  </a:lnTo>
                  <a:lnTo>
                    <a:pt x="825296" y="93433"/>
                  </a:lnTo>
                  <a:lnTo>
                    <a:pt x="829665" y="92989"/>
                  </a:lnTo>
                  <a:lnTo>
                    <a:pt x="841832" y="92176"/>
                  </a:lnTo>
                  <a:lnTo>
                    <a:pt x="845781" y="91986"/>
                  </a:lnTo>
                  <a:lnTo>
                    <a:pt x="845845" y="99949"/>
                  </a:lnTo>
                  <a:lnTo>
                    <a:pt x="845845" y="39865"/>
                  </a:lnTo>
                  <a:lnTo>
                    <a:pt x="842848" y="38544"/>
                  </a:lnTo>
                  <a:lnTo>
                    <a:pt x="829424" y="36969"/>
                  </a:lnTo>
                  <a:lnTo>
                    <a:pt x="813638" y="39166"/>
                  </a:lnTo>
                  <a:lnTo>
                    <a:pt x="801624" y="45212"/>
                  </a:lnTo>
                  <a:lnTo>
                    <a:pt x="793864" y="54127"/>
                  </a:lnTo>
                  <a:lnTo>
                    <a:pt x="792327" y="58775"/>
                  </a:lnTo>
                  <a:lnTo>
                    <a:pt x="790206" y="65671"/>
                  </a:lnTo>
                  <a:lnTo>
                    <a:pt x="811428" y="65671"/>
                  </a:lnTo>
                  <a:lnTo>
                    <a:pt x="813066" y="58775"/>
                  </a:lnTo>
                  <a:lnTo>
                    <a:pt x="819124" y="54127"/>
                  </a:lnTo>
                  <a:lnTo>
                    <a:pt x="839749" y="54127"/>
                  </a:lnTo>
                  <a:lnTo>
                    <a:pt x="845718" y="59715"/>
                  </a:lnTo>
                  <a:lnTo>
                    <a:pt x="845781" y="76949"/>
                  </a:lnTo>
                  <a:lnTo>
                    <a:pt x="828395" y="77762"/>
                  </a:lnTo>
                  <a:lnTo>
                    <a:pt x="821880" y="78206"/>
                  </a:lnTo>
                  <a:lnTo>
                    <a:pt x="809142" y="80225"/>
                  </a:lnTo>
                  <a:lnTo>
                    <a:pt x="797991" y="85128"/>
                  </a:lnTo>
                  <a:lnTo>
                    <a:pt x="790105" y="93891"/>
                  </a:lnTo>
                  <a:lnTo>
                    <a:pt x="790028" y="94246"/>
                  </a:lnTo>
                  <a:lnTo>
                    <a:pt x="787107" y="107467"/>
                  </a:lnTo>
                  <a:lnTo>
                    <a:pt x="787133" y="107607"/>
                  </a:lnTo>
                  <a:lnTo>
                    <a:pt x="789495" y="119976"/>
                  </a:lnTo>
                  <a:lnTo>
                    <a:pt x="796086" y="129044"/>
                  </a:lnTo>
                  <a:lnTo>
                    <a:pt x="805865" y="134480"/>
                  </a:lnTo>
                  <a:lnTo>
                    <a:pt x="805472" y="134480"/>
                  </a:lnTo>
                  <a:lnTo>
                    <a:pt x="818426" y="136423"/>
                  </a:lnTo>
                  <a:lnTo>
                    <a:pt x="828319" y="135178"/>
                  </a:lnTo>
                  <a:lnTo>
                    <a:pt x="836117" y="131851"/>
                  </a:lnTo>
                  <a:lnTo>
                    <a:pt x="841933" y="127012"/>
                  </a:lnTo>
                  <a:lnTo>
                    <a:pt x="845845" y="121259"/>
                  </a:lnTo>
                  <a:lnTo>
                    <a:pt x="846569" y="121259"/>
                  </a:lnTo>
                  <a:lnTo>
                    <a:pt x="846569" y="134480"/>
                  </a:lnTo>
                  <a:lnTo>
                    <a:pt x="867549" y="134480"/>
                  </a:lnTo>
                  <a:lnTo>
                    <a:pt x="867549" y="121259"/>
                  </a:lnTo>
                  <a:lnTo>
                    <a:pt x="867549" y="119811"/>
                  </a:lnTo>
                  <a:lnTo>
                    <a:pt x="867549" y="91986"/>
                  </a:lnTo>
                  <a:lnTo>
                    <a:pt x="867549" y="70116"/>
                  </a:lnTo>
                  <a:close/>
                </a:path>
                <a:path w="901700" h="136525">
                  <a:moveTo>
                    <a:pt x="901433" y="6146"/>
                  </a:moveTo>
                  <a:lnTo>
                    <a:pt x="879538" y="6146"/>
                  </a:lnTo>
                  <a:lnTo>
                    <a:pt x="879538" y="134480"/>
                  </a:lnTo>
                  <a:lnTo>
                    <a:pt x="901433" y="134480"/>
                  </a:lnTo>
                  <a:lnTo>
                    <a:pt x="901433" y="61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82839" y="4229443"/>
              <a:ext cx="484039" cy="136419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584415" y="4533176"/>
            <a:ext cx="2418080" cy="168275"/>
            <a:chOff x="584415" y="4533176"/>
            <a:chExt cx="2418080" cy="168275"/>
          </a:xfrm>
        </p:grpSpPr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84415" y="4534931"/>
              <a:ext cx="189366" cy="13009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18094" y="4533176"/>
              <a:ext cx="2184150" cy="168190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77118" y="4828137"/>
            <a:ext cx="2573541" cy="172577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583589" y="3840298"/>
            <a:ext cx="1050290" cy="151130"/>
            <a:chOff x="583589" y="3840298"/>
            <a:chExt cx="1050290" cy="151130"/>
          </a:xfrm>
        </p:grpSpPr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83589" y="3842655"/>
              <a:ext cx="131384" cy="8888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76360" y="3931538"/>
              <a:ext cx="38613" cy="5713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83589" y="3931538"/>
              <a:ext cx="38613" cy="5713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29301" y="3842303"/>
              <a:ext cx="149939" cy="14665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93568" y="3842303"/>
              <a:ext cx="126370" cy="14665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33191" y="3842303"/>
              <a:ext cx="303889" cy="14665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51409" y="3842303"/>
              <a:ext cx="126370" cy="14665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96548" y="3840298"/>
              <a:ext cx="137187" cy="150669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1697691" y="3840298"/>
            <a:ext cx="1238250" cy="150495"/>
            <a:chOff x="1697691" y="3840298"/>
            <a:chExt cx="1238250" cy="150495"/>
          </a:xfrm>
        </p:grpSpPr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97691" y="3842303"/>
              <a:ext cx="126011" cy="14844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843331" y="3842303"/>
              <a:ext cx="126370" cy="14665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989330" y="3842303"/>
              <a:ext cx="202951" cy="14665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206610" y="3842655"/>
              <a:ext cx="104806" cy="14602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331690" y="3840298"/>
              <a:ext cx="252310" cy="15045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599761" y="3842303"/>
              <a:ext cx="38613" cy="14665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653848" y="3842303"/>
              <a:ext cx="281610" cy="146659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2993700" y="3840298"/>
            <a:ext cx="617220" cy="151130"/>
            <a:chOff x="2993700" y="3840298"/>
            <a:chExt cx="617220" cy="151130"/>
          </a:xfrm>
        </p:grpSpPr>
        <p:pic>
          <p:nvPicPr>
            <p:cNvPr id="54" name="object 5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993700" y="3842655"/>
              <a:ext cx="104806" cy="14602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118780" y="3842303"/>
              <a:ext cx="121713" cy="14665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52959" y="3840298"/>
              <a:ext cx="194283" cy="15066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460352" y="3842303"/>
              <a:ext cx="149939" cy="146659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642504" y="4526495"/>
            <a:ext cx="223133" cy="220661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4642333" y="4816920"/>
            <a:ext cx="210476" cy="209075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4627886" y="3456715"/>
            <a:ext cx="203469" cy="193042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4646825" y="3709063"/>
            <a:ext cx="207248" cy="200036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4643403" y="3990376"/>
            <a:ext cx="200117" cy="200010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643403" y="4247104"/>
            <a:ext cx="206767" cy="206688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4943428" y="3496891"/>
            <a:ext cx="1397000" cy="130175"/>
            <a:chOff x="4943428" y="3496891"/>
            <a:chExt cx="1397000" cy="130175"/>
          </a:xfrm>
        </p:grpSpPr>
        <p:sp>
          <p:nvSpPr>
            <p:cNvPr id="65" name="object 65"/>
            <p:cNvSpPr/>
            <p:nvPr/>
          </p:nvSpPr>
          <p:spPr>
            <a:xfrm>
              <a:off x="4943424" y="3496899"/>
              <a:ext cx="1080135" cy="130175"/>
            </a:xfrm>
            <a:custGeom>
              <a:avLst/>
              <a:gdLst/>
              <a:ahLst/>
              <a:cxnLst/>
              <a:rect l="l" t="t" r="r" b="b"/>
              <a:pathLst>
                <a:path w="1080135" h="130175">
                  <a:moveTo>
                    <a:pt x="65316" y="53873"/>
                  </a:moveTo>
                  <a:lnTo>
                    <a:pt x="40005" y="53873"/>
                  </a:lnTo>
                  <a:lnTo>
                    <a:pt x="40005" y="27838"/>
                  </a:lnTo>
                  <a:lnTo>
                    <a:pt x="25260" y="27838"/>
                  </a:lnTo>
                  <a:lnTo>
                    <a:pt x="25260" y="53873"/>
                  </a:lnTo>
                  <a:lnTo>
                    <a:pt x="0" y="53873"/>
                  </a:lnTo>
                  <a:lnTo>
                    <a:pt x="0" y="69062"/>
                  </a:lnTo>
                  <a:lnTo>
                    <a:pt x="25260" y="69062"/>
                  </a:lnTo>
                  <a:lnTo>
                    <a:pt x="25260" y="95148"/>
                  </a:lnTo>
                  <a:lnTo>
                    <a:pt x="40005" y="95148"/>
                  </a:lnTo>
                  <a:lnTo>
                    <a:pt x="40005" y="69062"/>
                  </a:lnTo>
                  <a:lnTo>
                    <a:pt x="65316" y="69062"/>
                  </a:lnTo>
                  <a:lnTo>
                    <a:pt x="65316" y="53873"/>
                  </a:lnTo>
                  <a:close/>
                </a:path>
                <a:path w="1080135" h="130175">
                  <a:moveTo>
                    <a:pt x="149758" y="74320"/>
                  </a:moveTo>
                  <a:lnTo>
                    <a:pt x="131813" y="50507"/>
                  </a:lnTo>
                  <a:lnTo>
                    <a:pt x="131813" y="82194"/>
                  </a:lnTo>
                  <a:lnTo>
                    <a:pt x="124447" y="88569"/>
                  </a:lnTo>
                  <a:lnTo>
                    <a:pt x="101549" y="88569"/>
                  </a:lnTo>
                  <a:lnTo>
                    <a:pt x="94132" y="82194"/>
                  </a:lnTo>
                  <a:lnTo>
                    <a:pt x="94132" y="63563"/>
                  </a:lnTo>
                  <a:lnTo>
                    <a:pt x="102108" y="56642"/>
                  </a:lnTo>
                  <a:lnTo>
                    <a:pt x="123875" y="56642"/>
                  </a:lnTo>
                  <a:lnTo>
                    <a:pt x="131762" y="63563"/>
                  </a:lnTo>
                  <a:lnTo>
                    <a:pt x="131813" y="82194"/>
                  </a:lnTo>
                  <a:lnTo>
                    <a:pt x="131813" y="50507"/>
                  </a:lnTo>
                  <a:lnTo>
                    <a:pt x="128981" y="49491"/>
                  </a:lnTo>
                  <a:lnTo>
                    <a:pt x="128981" y="48856"/>
                  </a:lnTo>
                  <a:lnTo>
                    <a:pt x="135851" y="46012"/>
                  </a:lnTo>
                  <a:lnTo>
                    <a:pt x="139052" y="43065"/>
                  </a:lnTo>
                  <a:lnTo>
                    <a:pt x="141249" y="41059"/>
                  </a:lnTo>
                  <a:lnTo>
                    <a:pt x="144792" y="34467"/>
                  </a:lnTo>
                  <a:lnTo>
                    <a:pt x="146075" y="26720"/>
                  </a:lnTo>
                  <a:lnTo>
                    <a:pt x="143573" y="16027"/>
                  </a:lnTo>
                  <a:lnTo>
                    <a:pt x="141922" y="14008"/>
                  </a:lnTo>
                  <a:lnTo>
                    <a:pt x="136664" y="7569"/>
                  </a:lnTo>
                  <a:lnTo>
                    <a:pt x="129082" y="3543"/>
                  </a:lnTo>
                  <a:lnTo>
                    <a:pt x="129082" y="19900"/>
                  </a:lnTo>
                  <a:lnTo>
                    <a:pt x="129082" y="37084"/>
                  </a:lnTo>
                  <a:lnTo>
                    <a:pt x="122326" y="43065"/>
                  </a:lnTo>
                  <a:lnTo>
                    <a:pt x="103619" y="43065"/>
                  </a:lnTo>
                  <a:lnTo>
                    <a:pt x="96964" y="37084"/>
                  </a:lnTo>
                  <a:lnTo>
                    <a:pt x="96964" y="19900"/>
                  </a:lnTo>
                  <a:lnTo>
                    <a:pt x="103390" y="14008"/>
                  </a:lnTo>
                  <a:lnTo>
                    <a:pt x="122516" y="14008"/>
                  </a:lnTo>
                  <a:lnTo>
                    <a:pt x="129082" y="19900"/>
                  </a:lnTo>
                  <a:lnTo>
                    <a:pt x="129082" y="3543"/>
                  </a:lnTo>
                  <a:lnTo>
                    <a:pt x="126212" y="2006"/>
                  </a:lnTo>
                  <a:lnTo>
                    <a:pt x="113017" y="0"/>
                  </a:lnTo>
                  <a:lnTo>
                    <a:pt x="99809" y="2006"/>
                  </a:lnTo>
                  <a:lnTo>
                    <a:pt x="89331" y="7569"/>
                  </a:lnTo>
                  <a:lnTo>
                    <a:pt x="82448" y="16027"/>
                  </a:lnTo>
                  <a:lnTo>
                    <a:pt x="79959" y="26720"/>
                  </a:lnTo>
                  <a:lnTo>
                    <a:pt x="81203" y="34467"/>
                  </a:lnTo>
                  <a:lnTo>
                    <a:pt x="84683" y="41059"/>
                  </a:lnTo>
                  <a:lnTo>
                    <a:pt x="90068" y="46012"/>
                  </a:lnTo>
                  <a:lnTo>
                    <a:pt x="97015" y="48856"/>
                  </a:lnTo>
                  <a:lnTo>
                    <a:pt x="97015" y="49491"/>
                  </a:lnTo>
                  <a:lnTo>
                    <a:pt x="88861" y="52374"/>
                  </a:lnTo>
                  <a:lnTo>
                    <a:pt x="82270" y="57873"/>
                  </a:lnTo>
                  <a:lnTo>
                    <a:pt x="77889" y="65379"/>
                  </a:lnTo>
                  <a:lnTo>
                    <a:pt x="76327" y="74320"/>
                  </a:lnTo>
                  <a:lnTo>
                    <a:pt x="78994" y="85559"/>
                  </a:lnTo>
                  <a:lnTo>
                    <a:pt x="86563" y="94449"/>
                  </a:lnTo>
                  <a:lnTo>
                    <a:pt x="98183" y="100291"/>
                  </a:lnTo>
                  <a:lnTo>
                    <a:pt x="113017" y="102400"/>
                  </a:lnTo>
                  <a:lnTo>
                    <a:pt x="127774" y="100291"/>
                  </a:lnTo>
                  <a:lnTo>
                    <a:pt x="139395" y="94449"/>
                  </a:lnTo>
                  <a:lnTo>
                    <a:pt x="144424" y="88569"/>
                  </a:lnTo>
                  <a:lnTo>
                    <a:pt x="147015" y="85559"/>
                  </a:lnTo>
                  <a:lnTo>
                    <a:pt x="149758" y="74320"/>
                  </a:lnTo>
                  <a:close/>
                </a:path>
                <a:path w="1080135" h="130175">
                  <a:moveTo>
                    <a:pt x="224536" y="86042"/>
                  </a:moveTo>
                  <a:lnTo>
                    <a:pt x="181597" y="86042"/>
                  </a:lnTo>
                  <a:lnTo>
                    <a:pt x="181597" y="85318"/>
                  </a:lnTo>
                  <a:lnTo>
                    <a:pt x="210566" y="55448"/>
                  </a:lnTo>
                  <a:lnTo>
                    <a:pt x="218020" y="45605"/>
                  </a:lnTo>
                  <a:lnTo>
                    <a:pt x="221919" y="37096"/>
                  </a:lnTo>
                  <a:lnTo>
                    <a:pt x="223062" y="28854"/>
                  </a:lnTo>
                  <a:lnTo>
                    <a:pt x="220649" y="17310"/>
                  </a:lnTo>
                  <a:lnTo>
                    <a:pt x="213906" y="8166"/>
                  </a:lnTo>
                  <a:lnTo>
                    <a:pt x="203479" y="2159"/>
                  </a:lnTo>
                  <a:lnTo>
                    <a:pt x="190004" y="0"/>
                  </a:lnTo>
                  <a:lnTo>
                    <a:pt x="176644" y="2209"/>
                  </a:lnTo>
                  <a:lnTo>
                    <a:pt x="166166" y="8496"/>
                  </a:lnTo>
                  <a:lnTo>
                    <a:pt x="159346" y="18313"/>
                  </a:lnTo>
                  <a:lnTo>
                    <a:pt x="156946" y="31140"/>
                  </a:lnTo>
                  <a:lnTo>
                    <a:pt x="173482" y="31140"/>
                  </a:lnTo>
                  <a:lnTo>
                    <a:pt x="173431" y="21018"/>
                  </a:lnTo>
                  <a:lnTo>
                    <a:pt x="179857" y="14592"/>
                  </a:lnTo>
                  <a:lnTo>
                    <a:pt x="199263" y="14592"/>
                  </a:lnTo>
                  <a:lnTo>
                    <a:pt x="206400" y="20434"/>
                  </a:lnTo>
                  <a:lnTo>
                    <a:pt x="206438" y="29781"/>
                  </a:lnTo>
                  <a:lnTo>
                    <a:pt x="205460" y="35674"/>
                  </a:lnTo>
                  <a:lnTo>
                    <a:pt x="202628" y="41287"/>
                  </a:lnTo>
                  <a:lnTo>
                    <a:pt x="197967" y="47231"/>
                  </a:lnTo>
                  <a:lnTo>
                    <a:pt x="191516" y="54114"/>
                  </a:lnTo>
                  <a:lnTo>
                    <a:pt x="157378" y="88036"/>
                  </a:lnTo>
                  <a:lnTo>
                    <a:pt x="157416" y="101028"/>
                  </a:lnTo>
                  <a:lnTo>
                    <a:pt x="224536" y="101028"/>
                  </a:lnTo>
                  <a:lnTo>
                    <a:pt x="224536" y="86042"/>
                  </a:lnTo>
                  <a:close/>
                </a:path>
                <a:path w="1080135" h="130175">
                  <a:moveTo>
                    <a:pt x="277012" y="52273"/>
                  </a:moveTo>
                  <a:lnTo>
                    <a:pt x="233514" y="52273"/>
                  </a:lnTo>
                  <a:lnTo>
                    <a:pt x="233514" y="66725"/>
                  </a:lnTo>
                  <a:lnTo>
                    <a:pt x="277012" y="66725"/>
                  </a:lnTo>
                  <a:lnTo>
                    <a:pt x="277012" y="52273"/>
                  </a:lnTo>
                  <a:close/>
                </a:path>
                <a:path w="1080135" h="130175">
                  <a:moveTo>
                    <a:pt x="358013" y="73393"/>
                  </a:moveTo>
                  <a:lnTo>
                    <a:pt x="356641" y="64693"/>
                  </a:lnTo>
                  <a:lnTo>
                    <a:pt x="352513" y="57658"/>
                  </a:lnTo>
                  <a:lnTo>
                    <a:pt x="345795" y="52628"/>
                  </a:lnTo>
                  <a:lnTo>
                    <a:pt x="336664" y="49936"/>
                  </a:lnTo>
                  <a:lnTo>
                    <a:pt x="336664" y="49149"/>
                  </a:lnTo>
                  <a:lnTo>
                    <a:pt x="343928" y="46405"/>
                  </a:lnTo>
                  <a:lnTo>
                    <a:pt x="349542" y="41732"/>
                  </a:lnTo>
                  <a:lnTo>
                    <a:pt x="353136" y="35382"/>
                  </a:lnTo>
                  <a:lnTo>
                    <a:pt x="354380" y="27597"/>
                  </a:lnTo>
                  <a:lnTo>
                    <a:pt x="352132" y="16852"/>
                  </a:lnTo>
                  <a:lnTo>
                    <a:pt x="345655" y="8077"/>
                  </a:lnTo>
                  <a:lnTo>
                    <a:pt x="335495" y="2171"/>
                  </a:lnTo>
                  <a:lnTo>
                    <a:pt x="322211" y="0"/>
                  </a:lnTo>
                  <a:lnTo>
                    <a:pt x="308927" y="2057"/>
                  </a:lnTo>
                  <a:lnTo>
                    <a:pt x="298183" y="7823"/>
                  </a:lnTo>
                  <a:lnTo>
                    <a:pt x="290931" y="16725"/>
                  </a:lnTo>
                  <a:lnTo>
                    <a:pt x="288112" y="28181"/>
                  </a:lnTo>
                  <a:lnTo>
                    <a:pt x="304787" y="28181"/>
                  </a:lnTo>
                  <a:lnTo>
                    <a:pt x="305117" y="19850"/>
                  </a:lnTo>
                  <a:lnTo>
                    <a:pt x="312953" y="14592"/>
                  </a:lnTo>
                  <a:lnTo>
                    <a:pt x="331470" y="14592"/>
                  </a:lnTo>
                  <a:lnTo>
                    <a:pt x="337604" y="20243"/>
                  </a:lnTo>
                  <a:lnTo>
                    <a:pt x="337604" y="37325"/>
                  </a:lnTo>
                  <a:lnTo>
                    <a:pt x="330428" y="43218"/>
                  </a:lnTo>
                  <a:lnTo>
                    <a:pt x="311543" y="43218"/>
                  </a:lnTo>
                  <a:lnTo>
                    <a:pt x="311543" y="57035"/>
                  </a:lnTo>
                  <a:lnTo>
                    <a:pt x="332740" y="57035"/>
                  </a:lnTo>
                  <a:lnTo>
                    <a:pt x="340258" y="63461"/>
                  </a:lnTo>
                  <a:lnTo>
                    <a:pt x="340258" y="81280"/>
                  </a:lnTo>
                  <a:lnTo>
                    <a:pt x="332562" y="87312"/>
                  </a:lnTo>
                  <a:lnTo>
                    <a:pt x="311823" y="87312"/>
                  </a:lnTo>
                  <a:lnTo>
                    <a:pt x="304076" y="82054"/>
                  </a:lnTo>
                  <a:lnTo>
                    <a:pt x="303657" y="73977"/>
                  </a:lnTo>
                  <a:lnTo>
                    <a:pt x="286080" y="73977"/>
                  </a:lnTo>
                  <a:lnTo>
                    <a:pt x="288988" y="85521"/>
                  </a:lnTo>
                  <a:lnTo>
                    <a:pt x="296443" y="94500"/>
                  </a:lnTo>
                  <a:lnTo>
                    <a:pt x="307682" y="100317"/>
                  </a:lnTo>
                  <a:lnTo>
                    <a:pt x="321932" y="102400"/>
                  </a:lnTo>
                  <a:lnTo>
                    <a:pt x="336410" y="100228"/>
                  </a:lnTo>
                  <a:lnTo>
                    <a:pt x="347853" y="94183"/>
                  </a:lnTo>
                  <a:lnTo>
                    <a:pt x="355358" y="85001"/>
                  </a:lnTo>
                  <a:lnTo>
                    <a:pt x="358013" y="73393"/>
                  </a:lnTo>
                  <a:close/>
                </a:path>
                <a:path w="1080135" h="130175">
                  <a:moveTo>
                    <a:pt x="405574" y="1358"/>
                  </a:moveTo>
                  <a:lnTo>
                    <a:pt x="388912" y="1358"/>
                  </a:lnTo>
                  <a:lnTo>
                    <a:pt x="364909" y="17322"/>
                  </a:lnTo>
                  <a:lnTo>
                    <a:pt x="364909" y="33731"/>
                  </a:lnTo>
                  <a:lnTo>
                    <a:pt x="387540" y="18834"/>
                  </a:lnTo>
                  <a:lnTo>
                    <a:pt x="388099" y="18834"/>
                  </a:lnTo>
                  <a:lnTo>
                    <a:pt x="388099" y="101028"/>
                  </a:lnTo>
                  <a:lnTo>
                    <a:pt x="405574" y="101028"/>
                  </a:lnTo>
                  <a:lnTo>
                    <a:pt x="405574" y="1358"/>
                  </a:lnTo>
                  <a:close/>
                </a:path>
                <a:path w="1080135" h="130175">
                  <a:moveTo>
                    <a:pt x="466267" y="52273"/>
                  </a:moveTo>
                  <a:lnTo>
                    <a:pt x="422783" y="52273"/>
                  </a:lnTo>
                  <a:lnTo>
                    <a:pt x="422783" y="66725"/>
                  </a:lnTo>
                  <a:lnTo>
                    <a:pt x="466267" y="66725"/>
                  </a:lnTo>
                  <a:lnTo>
                    <a:pt x="466267" y="52273"/>
                  </a:lnTo>
                  <a:close/>
                </a:path>
                <a:path w="1080135" h="130175">
                  <a:moveTo>
                    <a:pt x="550481" y="67741"/>
                  </a:moveTo>
                  <a:lnTo>
                    <a:pt x="537781" y="67741"/>
                  </a:lnTo>
                  <a:lnTo>
                    <a:pt x="537781" y="21704"/>
                  </a:lnTo>
                  <a:lnTo>
                    <a:pt x="537781" y="1358"/>
                  </a:lnTo>
                  <a:lnTo>
                    <a:pt x="521398" y="1358"/>
                  </a:lnTo>
                  <a:lnTo>
                    <a:pt x="521398" y="21704"/>
                  </a:lnTo>
                  <a:lnTo>
                    <a:pt x="521398" y="67741"/>
                  </a:lnTo>
                  <a:lnTo>
                    <a:pt x="492112" y="67741"/>
                  </a:lnTo>
                  <a:lnTo>
                    <a:pt x="492112" y="66967"/>
                  </a:lnTo>
                  <a:lnTo>
                    <a:pt x="520407" y="21704"/>
                  </a:lnTo>
                  <a:lnTo>
                    <a:pt x="521398" y="21704"/>
                  </a:lnTo>
                  <a:lnTo>
                    <a:pt x="521398" y="1358"/>
                  </a:lnTo>
                  <a:lnTo>
                    <a:pt x="516064" y="1358"/>
                  </a:lnTo>
                  <a:lnTo>
                    <a:pt x="474268" y="68186"/>
                  </a:lnTo>
                  <a:lnTo>
                    <a:pt x="474268" y="82486"/>
                  </a:lnTo>
                  <a:lnTo>
                    <a:pt x="521208" y="82486"/>
                  </a:lnTo>
                  <a:lnTo>
                    <a:pt x="521208" y="101028"/>
                  </a:lnTo>
                  <a:lnTo>
                    <a:pt x="537781" y="101028"/>
                  </a:lnTo>
                  <a:lnTo>
                    <a:pt x="537781" y="82486"/>
                  </a:lnTo>
                  <a:lnTo>
                    <a:pt x="550481" y="82486"/>
                  </a:lnTo>
                  <a:lnTo>
                    <a:pt x="550481" y="67741"/>
                  </a:lnTo>
                  <a:close/>
                </a:path>
                <a:path w="1080135" h="130175">
                  <a:moveTo>
                    <a:pt x="630351" y="51295"/>
                  </a:moveTo>
                  <a:lnTo>
                    <a:pt x="627786" y="29540"/>
                  </a:lnTo>
                  <a:lnTo>
                    <a:pt x="621131" y="14935"/>
                  </a:lnTo>
                  <a:lnTo>
                    <a:pt x="620433" y="13436"/>
                  </a:lnTo>
                  <a:lnTo>
                    <a:pt x="612787" y="6908"/>
                  </a:lnTo>
                  <a:lnTo>
                    <a:pt x="612787" y="51295"/>
                  </a:lnTo>
                  <a:lnTo>
                    <a:pt x="611428" y="67094"/>
                  </a:lnTo>
                  <a:lnTo>
                    <a:pt x="607517" y="78498"/>
                  </a:lnTo>
                  <a:lnTo>
                    <a:pt x="601345" y="85420"/>
                  </a:lnTo>
                  <a:lnTo>
                    <a:pt x="593191" y="87744"/>
                  </a:lnTo>
                  <a:lnTo>
                    <a:pt x="585000" y="85420"/>
                  </a:lnTo>
                  <a:lnTo>
                    <a:pt x="578815" y="78498"/>
                  </a:lnTo>
                  <a:lnTo>
                    <a:pt x="574903" y="67094"/>
                  </a:lnTo>
                  <a:lnTo>
                    <a:pt x="573544" y="51295"/>
                  </a:lnTo>
                  <a:lnTo>
                    <a:pt x="574929" y="35572"/>
                  </a:lnTo>
                  <a:lnTo>
                    <a:pt x="578853" y="24193"/>
                  </a:lnTo>
                  <a:lnTo>
                    <a:pt x="585025" y="17272"/>
                  </a:lnTo>
                  <a:lnTo>
                    <a:pt x="593191" y="14935"/>
                  </a:lnTo>
                  <a:lnTo>
                    <a:pt x="601319" y="17272"/>
                  </a:lnTo>
                  <a:lnTo>
                    <a:pt x="607491" y="24193"/>
                  </a:lnTo>
                  <a:lnTo>
                    <a:pt x="611403" y="35572"/>
                  </a:lnTo>
                  <a:lnTo>
                    <a:pt x="612787" y="51295"/>
                  </a:lnTo>
                  <a:lnTo>
                    <a:pt x="612787" y="6908"/>
                  </a:lnTo>
                  <a:lnTo>
                    <a:pt x="608723" y="3429"/>
                  </a:lnTo>
                  <a:lnTo>
                    <a:pt x="593191" y="0"/>
                  </a:lnTo>
                  <a:lnTo>
                    <a:pt x="577596" y="3429"/>
                  </a:lnTo>
                  <a:lnTo>
                    <a:pt x="565912" y="13436"/>
                  </a:lnTo>
                  <a:lnTo>
                    <a:pt x="558571" y="29540"/>
                  </a:lnTo>
                  <a:lnTo>
                    <a:pt x="556018" y="51295"/>
                  </a:lnTo>
                  <a:lnTo>
                    <a:pt x="558533" y="73126"/>
                  </a:lnTo>
                  <a:lnTo>
                    <a:pt x="565835" y="89344"/>
                  </a:lnTo>
                  <a:lnTo>
                    <a:pt x="577532" y="99441"/>
                  </a:lnTo>
                  <a:lnTo>
                    <a:pt x="593191" y="102933"/>
                  </a:lnTo>
                  <a:lnTo>
                    <a:pt x="608850" y="99441"/>
                  </a:lnTo>
                  <a:lnTo>
                    <a:pt x="620509" y="89344"/>
                  </a:lnTo>
                  <a:lnTo>
                    <a:pt x="621233" y="87744"/>
                  </a:lnTo>
                  <a:lnTo>
                    <a:pt x="627811" y="73126"/>
                  </a:lnTo>
                  <a:lnTo>
                    <a:pt x="630351" y="51295"/>
                  </a:lnTo>
                  <a:close/>
                </a:path>
                <a:path w="1080135" h="130175">
                  <a:moveTo>
                    <a:pt x="710844" y="51295"/>
                  </a:moveTo>
                  <a:lnTo>
                    <a:pt x="708279" y="29540"/>
                  </a:lnTo>
                  <a:lnTo>
                    <a:pt x="701611" y="14935"/>
                  </a:lnTo>
                  <a:lnTo>
                    <a:pt x="700913" y="13436"/>
                  </a:lnTo>
                  <a:lnTo>
                    <a:pt x="693267" y="6896"/>
                  </a:lnTo>
                  <a:lnTo>
                    <a:pt x="693267" y="51295"/>
                  </a:lnTo>
                  <a:lnTo>
                    <a:pt x="691908" y="67094"/>
                  </a:lnTo>
                  <a:lnTo>
                    <a:pt x="688009" y="78498"/>
                  </a:lnTo>
                  <a:lnTo>
                    <a:pt x="681837" y="85420"/>
                  </a:lnTo>
                  <a:lnTo>
                    <a:pt x="673671" y="87744"/>
                  </a:lnTo>
                  <a:lnTo>
                    <a:pt x="665480" y="85420"/>
                  </a:lnTo>
                  <a:lnTo>
                    <a:pt x="659295" y="78498"/>
                  </a:lnTo>
                  <a:lnTo>
                    <a:pt x="655383" y="67094"/>
                  </a:lnTo>
                  <a:lnTo>
                    <a:pt x="654024" y="51295"/>
                  </a:lnTo>
                  <a:lnTo>
                    <a:pt x="655408" y="35572"/>
                  </a:lnTo>
                  <a:lnTo>
                    <a:pt x="659333" y="24193"/>
                  </a:lnTo>
                  <a:lnTo>
                    <a:pt x="665505" y="17272"/>
                  </a:lnTo>
                  <a:lnTo>
                    <a:pt x="673671" y="14935"/>
                  </a:lnTo>
                  <a:lnTo>
                    <a:pt x="681812" y="17272"/>
                  </a:lnTo>
                  <a:lnTo>
                    <a:pt x="687971" y="24193"/>
                  </a:lnTo>
                  <a:lnTo>
                    <a:pt x="691883" y="35572"/>
                  </a:lnTo>
                  <a:lnTo>
                    <a:pt x="693267" y="51295"/>
                  </a:lnTo>
                  <a:lnTo>
                    <a:pt x="693267" y="6896"/>
                  </a:lnTo>
                  <a:lnTo>
                    <a:pt x="689216" y="3429"/>
                  </a:lnTo>
                  <a:lnTo>
                    <a:pt x="673671" y="0"/>
                  </a:lnTo>
                  <a:lnTo>
                    <a:pt x="658075" y="3429"/>
                  </a:lnTo>
                  <a:lnTo>
                    <a:pt x="646391" y="13436"/>
                  </a:lnTo>
                  <a:lnTo>
                    <a:pt x="639051" y="29540"/>
                  </a:lnTo>
                  <a:lnTo>
                    <a:pt x="636498" y="51295"/>
                  </a:lnTo>
                  <a:lnTo>
                    <a:pt x="639013" y="73126"/>
                  </a:lnTo>
                  <a:lnTo>
                    <a:pt x="646315" y="89344"/>
                  </a:lnTo>
                  <a:lnTo>
                    <a:pt x="658012" y="99441"/>
                  </a:lnTo>
                  <a:lnTo>
                    <a:pt x="673671" y="102933"/>
                  </a:lnTo>
                  <a:lnTo>
                    <a:pt x="689330" y="99441"/>
                  </a:lnTo>
                  <a:lnTo>
                    <a:pt x="700989" y="89344"/>
                  </a:lnTo>
                  <a:lnTo>
                    <a:pt x="701713" y="87744"/>
                  </a:lnTo>
                  <a:lnTo>
                    <a:pt x="708291" y="73126"/>
                  </a:lnTo>
                  <a:lnTo>
                    <a:pt x="710844" y="51295"/>
                  </a:lnTo>
                  <a:close/>
                </a:path>
                <a:path w="1080135" h="130175">
                  <a:moveTo>
                    <a:pt x="762558" y="52273"/>
                  </a:moveTo>
                  <a:lnTo>
                    <a:pt x="719061" y="52273"/>
                  </a:lnTo>
                  <a:lnTo>
                    <a:pt x="719061" y="66725"/>
                  </a:lnTo>
                  <a:lnTo>
                    <a:pt x="762558" y="66725"/>
                  </a:lnTo>
                  <a:lnTo>
                    <a:pt x="762558" y="52273"/>
                  </a:lnTo>
                  <a:close/>
                </a:path>
                <a:path w="1080135" h="130175">
                  <a:moveTo>
                    <a:pt x="846772" y="67741"/>
                  </a:moveTo>
                  <a:lnTo>
                    <a:pt x="834072" y="67741"/>
                  </a:lnTo>
                  <a:lnTo>
                    <a:pt x="834072" y="21704"/>
                  </a:lnTo>
                  <a:lnTo>
                    <a:pt x="834072" y="1358"/>
                  </a:lnTo>
                  <a:lnTo>
                    <a:pt x="817676" y="1358"/>
                  </a:lnTo>
                  <a:lnTo>
                    <a:pt x="817676" y="21704"/>
                  </a:lnTo>
                  <a:lnTo>
                    <a:pt x="817676" y="67741"/>
                  </a:lnTo>
                  <a:lnTo>
                    <a:pt x="788403" y="67741"/>
                  </a:lnTo>
                  <a:lnTo>
                    <a:pt x="788403" y="66967"/>
                  </a:lnTo>
                  <a:lnTo>
                    <a:pt x="816686" y="21704"/>
                  </a:lnTo>
                  <a:lnTo>
                    <a:pt x="817676" y="21704"/>
                  </a:lnTo>
                  <a:lnTo>
                    <a:pt x="817676" y="1358"/>
                  </a:lnTo>
                  <a:lnTo>
                    <a:pt x="812342" y="1358"/>
                  </a:lnTo>
                  <a:lnTo>
                    <a:pt x="770547" y="68186"/>
                  </a:lnTo>
                  <a:lnTo>
                    <a:pt x="770547" y="82486"/>
                  </a:lnTo>
                  <a:lnTo>
                    <a:pt x="817499" y="82486"/>
                  </a:lnTo>
                  <a:lnTo>
                    <a:pt x="817499" y="101028"/>
                  </a:lnTo>
                  <a:lnTo>
                    <a:pt x="834072" y="101028"/>
                  </a:lnTo>
                  <a:lnTo>
                    <a:pt x="834072" y="82486"/>
                  </a:lnTo>
                  <a:lnTo>
                    <a:pt x="846772" y="82486"/>
                  </a:lnTo>
                  <a:lnTo>
                    <a:pt x="846772" y="67741"/>
                  </a:lnTo>
                  <a:close/>
                </a:path>
                <a:path w="1080135" h="130175">
                  <a:moveTo>
                    <a:pt x="925893" y="48133"/>
                  </a:moveTo>
                  <a:lnTo>
                    <a:pt x="925766" y="47307"/>
                  </a:lnTo>
                  <a:lnTo>
                    <a:pt x="925741" y="47091"/>
                  </a:lnTo>
                  <a:lnTo>
                    <a:pt x="922629" y="25285"/>
                  </a:lnTo>
                  <a:lnTo>
                    <a:pt x="916406" y="14503"/>
                  </a:lnTo>
                  <a:lnTo>
                    <a:pt x="914082" y="10464"/>
                  </a:lnTo>
                  <a:lnTo>
                    <a:pt x="906995" y="5765"/>
                  </a:lnTo>
                  <a:lnTo>
                    <a:pt x="906995" y="33629"/>
                  </a:lnTo>
                  <a:lnTo>
                    <a:pt x="906894" y="34163"/>
                  </a:lnTo>
                  <a:lnTo>
                    <a:pt x="905560" y="40957"/>
                  </a:lnTo>
                  <a:lnTo>
                    <a:pt x="901547" y="47091"/>
                  </a:lnTo>
                  <a:lnTo>
                    <a:pt x="895502" y="51295"/>
                  </a:lnTo>
                  <a:lnTo>
                    <a:pt x="888479" y="52755"/>
                  </a:lnTo>
                  <a:lnTo>
                    <a:pt x="887526" y="52755"/>
                  </a:lnTo>
                  <a:lnTo>
                    <a:pt x="880135" y="51295"/>
                  </a:lnTo>
                  <a:lnTo>
                    <a:pt x="880414" y="51295"/>
                  </a:lnTo>
                  <a:lnTo>
                    <a:pt x="874649" y="47307"/>
                  </a:lnTo>
                  <a:lnTo>
                    <a:pt x="870800" y="41236"/>
                  </a:lnTo>
                  <a:lnTo>
                    <a:pt x="870750" y="40957"/>
                  </a:lnTo>
                  <a:lnTo>
                    <a:pt x="869492" y="34163"/>
                  </a:lnTo>
                  <a:lnTo>
                    <a:pt x="888250" y="14503"/>
                  </a:lnTo>
                  <a:lnTo>
                    <a:pt x="895477" y="16002"/>
                  </a:lnTo>
                  <a:lnTo>
                    <a:pt x="895654" y="16002"/>
                  </a:lnTo>
                  <a:lnTo>
                    <a:pt x="901661" y="20243"/>
                  </a:lnTo>
                  <a:lnTo>
                    <a:pt x="905484" y="26225"/>
                  </a:lnTo>
                  <a:lnTo>
                    <a:pt x="906995" y="33629"/>
                  </a:lnTo>
                  <a:lnTo>
                    <a:pt x="906995" y="5765"/>
                  </a:lnTo>
                  <a:lnTo>
                    <a:pt x="902017" y="2451"/>
                  </a:lnTo>
                  <a:lnTo>
                    <a:pt x="888149" y="0"/>
                  </a:lnTo>
                  <a:lnTo>
                    <a:pt x="874128" y="2451"/>
                  </a:lnTo>
                  <a:lnTo>
                    <a:pt x="873696" y="2451"/>
                  </a:lnTo>
                  <a:lnTo>
                    <a:pt x="862266" y="9728"/>
                  </a:lnTo>
                  <a:lnTo>
                    <a:pt x="855040" y="20574"/>
                  </a:lnTo>
                  <a:lnTo>
                    <a:pt x="852500" y="34163"/>
                  </a:lnTo>
                  <a:lnTo>
                    <a:pt x="854875" y="47091"/>
                  </a:lnTo>
                  <a:lnTo>
                    <a:pt x="854976" y="47307"/>
                  </a:lnTo>
                  <a:lnTo>
                    <a:pt x="861390" y="57404"/>
                  </a:lnTo>
                  <a:lnTo>
                    <a:pt x="871131" y="64122"/>
                  </a:lnTo>
                  <a:lnTo>
                    <a:pt x="883246" y="66522"/>
                  </a:lnTo>
                  <a:lnTo>
                    <a:pt x="890892" y="65582"/>
                  </a:lnTo>
                  <a:lnTo>
                    <a:pt x="897763" y="62865"/>
                  </a:lnTo>
                  <a:lnTo>
                    <a:pt x="903554" y="58534"/>
                  </a:lnTo>
                  <a:lnTo>
                    <a:pt x="907986" y="52755"/>
                  </a:lnTo>
                  <a:lnTo>
                    <a:pt x="909027" y="52755"/>
                  </a:lnTo>
                  <a:lnTo>
                    <a:pt x="907529" y="67094"/>
                  </a:lnTo>
                  <a:lnTo>
                    <a:pt x="903274" y="77825"/>
                  </a:lnTo>
                  <a:lnTo>
                    <a:pt x="896416" y="84543"/>
                  </a:lnTo>
                  <a:lnTo>
                    <a:pt x="887120" y="86868"/>
                  </a:lnTo>
                  <a:lnTo>
                    <a:pt x="878281" y="86868"/>
                  </a:lnTo>
                  <a:lnTo>
                    <a:pt x="872375" y="81813"/>
                  </a:lnTo>
                  <a:lnTo>
                    <a:pt x="870585" y="73977"/>
                  </a:lnTo>
                  <a:lnTo>
                    <a:pt x="853389" y="73977"/>
                  </a:lnTo>
                  <a:lnTo>
                    <a:pt x="856932" y="85356"/>
                  </a:lnTo>
                  <a:lnTo>
                    <a:pt x="864044" y="94348"/>
                  </a:lnTo>
                  <a:lnTo>
                    <a:pt x="874255" y="100266"/>
                  </a:lnTo>
                  <a:lnTo>
                    <a:pt x="887120" y="102400"/>
                  </a:lnTo>
                  <a:lnTo>
                    <a:pt x="903173" y="98755"/>
                  </a:lnTo>
                  <a:lnTo>
                    <a:pt x="915390" y="88163"/>
                  </a:lnTo>
                  <a:lnTo>
                    <a:pt x="915987" y="86868"/>
                  </a:lnTo>
                  <a:lnTo>
                    <a:pt x="923163" y="71120"/>
                  </a:lnTo>
                  <a:lnTo>
                    <a:pt x="925893" y="48133"/>
                  </a:lnTo>
                  <a:close/>
                </a:path>
                <a:path w="1080135" h="130175">
                  <a:moveTo>
                    <a:pt x="972794" y="1358"/>
                  </a:moveTo>
                  <a:lnTo>
                    <a:pt x="956119" y="1358"/>
                  </a:lnTo>
                  <a:lnTo>
                    <a:pt x="932129" y="17322"/>
                  </a:lnTo>
                  <a:lnTo>
                    <a:pt x="932129" y="33731"/>
                  </a:lnTo>
                  <a:lnTo>
                    <a:pt x="954747" y="18834"/>
                  </a:lnTo>
                  <a:lnTo>
                    <a:pt x="955319" y="18834"/>
                  </a:lnTo>
                  <a:lnTo>
                    <a:pt x="955319" y="101028"/>
                  </a:lnTo>
                  <a:lnTo>
                    <a:pt x="972794" y="101028"/>
                  </a:lnTo>
                  <a:lnTo>
                    <a:pt x="972794" y="1358"/>
                  </a:lnTo>
                  <a:close/>
                </a:path>
                <a:path w="1080135" h="130175">
                  <a:moveTo>
                    <a:pt x="1052995" y="1358"/>
                  </a:moveTo>
                  <a:lnTo>
                    <a:pt x="986307" y="1358"/>
                  </a:lnTo>
                  <a:lnTo>
                    <a:pt x="986307" y="16344"/>
                  </a:lnTo>
                  <a:lnTo>
                    <a:pt x="1034948" y="16344"/>
                  </a:lnTo>
                  <a:lnTo>
                    <a:pt x="1034948" y="17081"/>
                  </a:lnTo>
                  <a:lnTo>
                    <a:pt x="992962" y="101028"/>
                  </a:lnTo>
                  <a:lnTo>
                    <a:pt x="1011059" y="101028"/>
                  </a:lnTo>
                  <a:lnTo>
                    <a:pt x="1052995" y="16738"/>
                  </a:lnTo>
                  <a:lnTo>
                    <a:pt x="1052995" y="1358"/>
                  </a:lnTo>
                  <a:close/>
                </a:path>
                <a:path w="1080135" h="130175">
                  <a:moveTo>
                    <a:pt x="1079728" y="91109"/>
                  </a:moveTo>
                  <a:lnTo>
                    <a:pt x="1062774" y="91109"/>
                  </a:lnTo>
                  <a:lnTo>
                    <a:pt x="1055878" y="129705"/>
                  </a:lnTo>
                  <a:lnTo>
                    <a:pt x="1068628" y="129705"/>
                  </a:lnTo>
                  <a:lnTo>
                    <a:pt x="1079728" y="911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058207" y="3496891"/>
              <a:ext cx="281780" cy="102398"/>
            </a:xfrm>
            <a:prstGeom prst="rect">
              <a:avLst/>
            </a:prstGeom>
          </p:spPr>
        </p:pic>
      </p:grpSp>
      <p:pic>
        <p:nvPicPr>
          <p:cNvPr id="67" name="object 67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4942861" y="3753894"/>
            <a:ext cx="1193851" cy="129262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4939744" y="4035534"/>
            <a:ext cx="1595292" cy="134032"/>
          </a:xfrm>
          <a:prstGeom prst="rect">
            <a:avLst/>
          </a:prstGeom>
        </p:spPr>
      </p:pic>
      <p:grpSp>
        <p:nvGrpSpPr>
          <p:cNvPr id="69" name="object 69"/>
          <p:cNvGrpSpPr/>
          <p:nvPr/>
        </p:nvGrpSpPr>
        <p:grpSpPr>
          <a:xfrm>
            <a:off x="4942861" y="4311196"/>
            <a:ext cx="1732914" cy="134620"/>
            <a:chOff x="4942861" y="4311196"/>
            <a:chExt cx="1732914" cy="134620"/>
          </a:xfrm>
        </p:grpSpPr>
        <p:pic>
          <p:nvPicPr>
            <p:cNvPr id="70" name="object 7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942861" y="4311196"/>
              <a:ext cx="1709147" cy="13403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6658495" y="4315965"/>
              <a:ext cx="17145" cy="99695"/>
            </a:xfrm>
            <a:custGeom>
              <a:avLst/>
              <a:gdLst/>
              <a:ahLst/>
              <a:cxnLst/>
              <a:rect l="l" t="t" r="r" b="b"/>
              <a:pathLst>
                <a:path w="17145" h="99695">
                  <a:moveTo>
                    <a:pt x="17001" y="99672"/>
                  </a:moveTo>
                  <a:lnTo>
                    <a:pt x="0" y="99672"/>
                  </a:lnTo>
                  <a:lnTo>
                    <a:pt x="0" y="0"/>
                  </a:lnTo>
                  <a:lnTo>
                    <a:pt x="17001" y="0"/>
                  </a:lnTo>
                  <a:lnTo>
                    <a:pt x="17001" y="996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2" name="object 72"/>
          <p:cNvSpPr/>
          <p:nvPr/>
        </p:nvSpPr>
        <p:spPr>
          <a:xfrm>
            <a:off x="4943663" y="4596248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0" y="0"/>
                </a:moveTo>
                <a:lnTo>
                  <a:pt x="17332" y="0"/>
                </a:lnTo>
                <a:lnTo>
                  <a:pt x="17332" y="42540"/>
                </a:lnTo>
                <a:lnTo>
                  <a:pt x="0" y="4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943652" y="4595043"/>
            <a:ext cx="641985" cy="102870"/>
          </a:xfrm>
          <a:custGeom>
            <a:avLst/>
            <a:gdLst/>
            <a:ahLst/>
            <a:cxnLst/>
            <a:rect l="l" t="t" r="r" b="b"/>
            <a:pathLst>
              <a:path w="641985" h="102870">
                <a:moveTo>
                  <a:pt x="79768" y="1206"/>
                </a:moveTo>
                <a:lnTo>
                  <a:pt x="62344" y="1206"/>
                </a:lnTo>
                <a:lnTo>
                  <a:pt x="62344" y="43751"/>
                </a:lnTo>
                <a:lnTo>
                  <a:pt x="0" y="43751"/>
                </a:lnTo>
                <a:lnTo>
                  <a:pt x="0" y="59220"/>
                </a:lnTo>
                <a:lnTo>
                  <a:pt x="0" y="100469"/>
                </a:lnTo>
                <a:lnTo>
                  <a:pt x="17335" y="100469"/>
                </a:lnTo>
                <a:lnTo>
                  <a:pt x="17335" y="59220"/>
                </a:lnTo>
                <a:lnTo>
                  <a:pt x="62344" y="59220"/>
                </a:lnTo>
                <a:lnTo>
                  <a:pt x="62344" y="100469"/>
                </a:lnTo>
                <a:lnTo>
                  <a:pt x="79768" y="100469"/>
                </a:lnTo>
                <a:lnTo>
                  <a:pt x="79768" y="59220"/>
                </a:lnTo>
                <a:lnTo>
                  <a:pt x="79768" y="43751"/>
                </a:lnTo>
                <a:lnTo>
                  <a:pt x="79768" y="1206"/>
                </a:lnTo>
                <a:close/>
              </a:path>
              <a:path w="641985" h="102870">
                <a:moveTo>
                  <a:pt x="171970" y="1358"/>
                </a:moveTo>
                <a:lnTo>
                  <a:pt x="152323" y="1358"/>
                </a:lnTo>
                <a:lnTo>
                  <a:pt x="128612" y="45504"/>
                </a:lnTo>
                <a:lnTo>
                  <a:pt x="127622" y="45504"/>
                </a:lnTo>
                <a:lnTo>
                  <a:pt x="103911" y="1358"/>
                </a:lnTo>
                <a:lnTo>
                  <a:pt x="84264" y="1358"/>
                </a:lnTo>
                <a:lnTo>
                  <a:pt x="119443" y="63754"/>
                </a:lnTo>
                <a:lnTo>
                  <a:pt x="119443" y="101028"/>
                </a:lnTo>
                <a:lnTo>
                  <a:pt x="136779" y="101028"/>
                </a:lnTo>
                <a:lnTo>
                  <a:pt x="136779" y="63754"/>
                </a:lnTo>
                <a:lnTo>
                  <a:pt x="171970" y="1358"/>
                </a:lnTo>
                <a:close/>
              </a:path>
              <a:path w="641985" h="102870">
                <a:moveTo>
                  <a:pt x="254850" y="1358"/>
                </a:moveTo>
                <a:lnTo>
                  <a:pt x="237426" y="1358"/>
                </a:lnTo>
                <a:lnTo>
                  <a:pt x="237426" y="65024"/>
                </a:lnTo>
                <a:lnTo>
                  <a:pt x="235902" y="73660"/>
                </a:lnTo>
                <a:lnTo>
                  <a:pt x="231559" y="80467"/>
                </a:lnTo>
                <a:lnTo>
                  <a:pt x="224701" y="84924"/>
                </a:lnTo>
                <a:lnTo>
                  <a:pt x="215658" y="86525"/>
                </a:lnTo>
                <a:lnTo>
                  <a:pt x="206603" y="84924"/>
                </a:lnTo>
                <a:lnTo>
                  <a:pt x="199720" y="80467"/>
                </a:lnTo>
                <a:lnTo>
                  <a:pt x="195326" y="73660"/>
                </a:lnTo>
                <a:lnTo>
                  <a:pt x="193789" y="65024"/>
                </a:lnTo>
                <a:lnTo>
                  <a:pt x="193789" y="1358"/>
                </a:lnTo>
                <a:lnTo>
                  <a:pt x="176466" y="1358"/>
                </a:lnTo>
                <a:lnTo>
                  <a:pt x="176466" y="66484"/>
                </a:lnTo>
                <a:lnTo>
                  <a:pt x="179260" y="81153"/>
                </a:lnTo>
                <a:lnTo>
                  <a:pt x="187185" y="92544"/>
                </a:lnTo>
                <a:lnTo>
                  <a:pt x="199555" y="99923"/>
                </a:lnTo>
                <a:lnTo>
                  <a:pt x="215658" y="102539"/>
                </a:lnTo>
                <a:lnTo>
                  <a:pt x="231724" y="99923"/>
                </a:lnTo>
                <a:lnTo>
                  <a:pt x="244094" y="92544"/>
                </a:lnTo>
                <a:lnTo>
                  <a:pt x="252044" y="81153"/>
                </a:lnTo>
                <a:lnTo>
                  <a:pt x="254850" y="66484"/>
                </a:lnTo>
                <a:lnTo>
                  <a:pt x="254850" y="1358"/>
                </a:lnTo>
                <a:close/>
              </a:path>
              <a:path w="641985" h="102870">
                <a:moveTo>
                  <a:pt x="329196" y="85953"/>
                </a:moveTo>
                <a:lnTo>
                  <a:pt x="283387" y="85953"/>
                </a:lnTo>
                <a:lnTo>
                  <a:pt x="283387" y="58648"/>
                </a:lnTo>
                <a:lnTo>
                  <a:pt x="325564" y="58648"/>
                </a:lnTo>
                <a:lnTo>
                  <a:pt x="325564" y="43611"/>
                </a:lnTo>
                <a:lnTo>
                  <a:pt x="283387" y="43611"/>
                </a:lnTo>
                <a:lnTo>
                  <a:pt x="283387" y="16446"/>
                </a:lnTo>
                <a:lnTo>
                  <a:pt x="328866" y="16446"/>
                </a:lnTo>
                <a:lnTo>
                  <a:pt x="328866" y="1358"/>
                </a:lnTo>
                <a:lnTo>
                  <a:pt x="266052" y="1358"/>
                </a:lnTo>
                <a:lnTo>
                  <a:pt x="266052" y="101028"/>
                </a:lnTo>
                <a:lnTo>
                  <a:pt x="329196" y="101028"/>
                </a:lnTo>
                <a:lnTo>
                  <a:pt x="329196" y="85953"/>
                </a:lnTo>
                <a:close/>
              </a:path>
              <a:path w="641985" h="102870">
                <a:moveTo>
                  <a:pt x="412610" y="101028"/>
                </a:moveTo>
                <a:lnTo>
                  <a:pt x="393217" y="64490"/>
                </a:lnTo>
                <a:lnTo>
                  <a:pt x="391642" y="61518"/>
                </a:lnTo>
                <a:lnTo>
                  <a:pt x="399186" y="57010"/>
                </a:lnTo>
                <a:lnTo>
                  <a:pt x="404647" y="50685"/>
                </a:lnTo>
                <a:lnTo>
                  <a:pt x="405091" y="49593"/>
                </a:lnTo>
                <a:lnTo>
                  <a:pt x="407949" y="42697"/>
                </a:lnTo>
                <a:lnTo>
                  <a:pt x="409067" y="33235"/>
                </a:lnTo>
                <a:lnTo>
                  <a:pt x="406869" y="20231"/>
                </a:lnTo>
                <a:lnTo>
                  <a:pt x="404355" y="16357"/>
                </a:lnTo>
                <a:lnTo>
                  <a:pt x="400367" y="10160"/>
                </a:lnTo>
                <a:lnTo>
                  <a:pt x="391312" y="4660"/>
                </a:lnTo>
                <a:lnTo>
                  <a:pt x="391312" y="33235"/>
                </a:lnTo>
                <a:lnTo>
                  <a:pt x="391312" y="43853"/>
                </a:lnTo>
                <a:lnTo>
                  <a:pt x="385457" y="49593"/>
                </a:lnTo>
                <a:lnTo>
                  <a:pt x="356133" y="49593"/>
                </a:lnTo>
                <a:lnTo>
                  <a:pt x="356133" y="16357"/>
                </a:lnTo>
                <a:lnTo>
                  <a:pt x="372325" y="16357"/>
                </a:lnTo>
                <a:lnTo>
                  <a:pt x="380834" y="17500"/>
                </a:lnTo>
                <a:lnTo>
                  <a:pt x="386740" y="20815"/>
                </a:lnTo>
                <a:lnTo>
                  <a:pt x="390194" y="26123"/>
                </a:lnTo>
                <a:lnTo>
                  <a:pt x="391312" y="33235"/>
                </a:lnTo>
                <a:lnTo>
                  <a:pt x="391312" y="4660"/>
                </a:lnTo>
                <a:lnTo>
                  <a:pt x="389686" y="3670"/>
                </a:lnTo>
                <a:lnTo>
                  <a:pt x="374967" y="1358"/>
                </a:lnTo>
                <a:lnTo>
                  <a:pt x="338797" y="1358"/>
                </a:lnTo>
                <a:lnTo>
                  <a:pt x="338797" y="101028"/>
                </a:lnTo>
                <a:lnTo>
                  <a:pt x="356133" y="101028"/>
                </a:lnTo>
                <a:lnTo>
                  <a:pt x="356133" y="64490"/>
                </a:lnTo>
                <a:lnTo>
                  <a:pt x="374167" y="64490"/>
                </a:lnTo>
                <a:lnTo>
                  <a:pt x="393153" y="101028"/>
                </a:lnTo>
                <a:lnTo>
                  <a:pt x="412610" y="101028"/>
                </a:lnTo>
                <a:close/>
              </a:path>
              <a:path w="641985" h="102870">
                <a:moveTo>
                  <a:pt x="434632" y="1358"/>
                </a:moveTo>
                <a:lnTo>
                  <a:pt x="417296" y="1358"/>
                </a:lnTo>
                <a:lnTo>
                  <a:pt x="417296" y="101028"/>
                </a:lnTo>
                <a:lnTo>
                  <a:pt x="434632" y="101028"/>
                </a:lnTo>
                <a:lnTo>
                  <a:pt x="434632" y="1358"/>
                </a:lnTo>
                <a:close/>
              </a:path>
              <a:path w="641985" h="102870">
                <a:moveTo>
                  <a:pt x="528472" y="34988"/>
                </a:moveTo>
                <a:lnTo>
                  <a:pt x="523811" y="20167"/>
                </a:lnTo>
                <a:lnTo>
                  <a:pt x="514896" y="9169"/>
                </a:lnTo>
                <a:lnTo>
                  <a:pt x="502551" y="2349"/>
                </a:lnTo>
                <a:lnTo>
                  <a:pt x="487578" y="0"/>
                </a:lnTo>
                <a:lnTo>
                  <a:pt x="469988" y="3467"/>
                </a:lnTo>
                <a:lnTo>
                  <a:pt x="455955" y="13512"/>
                </a:lnTo>
                <a:lnTo>
                  <a:pt x="446684" y="29603"/>
                </a:lnTo>
                <a:lnTo>
                  <a:pt x="443331" y="51193"/>
                </a:lnTo>
                <a:lnTo>
                  <a:pt x="446646" y="72745"/>
                </a:lnTo>
                <a:lnTo>
                  <a:pt x="455866" y="88849"/>
                </a:lnTo>
                <a:lnTo>
                  <a:pt x="469887" y="98920"/>
                </a:lnTo>
                <a:lnTo>
                  <a:pt x="487578" y="102400"/>
                </a:lnTo>
                <a:lnTo>
                  <a:pt x="503250" y="99707"/>
                </a:lnTo>
                <a:lnTo>
                  <a:pt x="515607" y="92379"/>
                </a:lnTo>
                <a:lnTo>
                  <a:pt x="524167" y="81470"/>
                </a:lnTo>
                <a:lnTo>
                  <a:pt x="528472" y="68084"/>
                </a:lnTo>
                <a:lnTo>
                  <a:pt x="510857" y="67983"/>
                </a:lnTo>
                <a:lnTo>
                  <a:pt x="507923" y="75780"/>
                </a:lnTo>
                <a:lnTo>
                  <a:pt x="502805" y="81521"/>
                </a:lnTo>
                <a:lnTo>
                  <a:pt x="495935" y="85077"/>
                </a:lnTo>
                <a:lnTo>
                  <a:pt x="487768" y="86283"/>
                </a:lnTo>
                <a:lnTo>
                  <a:pt x="476935" y="84023"/>
                </a:lnTo>
                <a:lnTo>
                  <a:pt x="468401" y="77343"/>
                </a:lnTo>
                <a:lnTo>
                  <a:pt x="462813" y="66357"/>
                </a:lnTo>
                <a:lnTo>
                  <a:pt x="460806" y="51193"/>
                </a:lnTo>
                <a:lnTo>
                  <a:pt x="462800" y="36207"/>
                </a:lnTo>
                <a:lnTo>
                  <a:pt x="468376" y="25209"/>
                </a:lnTo>
                <a:lnTo>
                  <a:pt x="476935" y="18427"/>
                </a:lnTo>
                <a:lnTo>
                  <a:pt x="487857" y="16103"/>
                </a:lnTo>
                <a:lnTo>
                  <a:pt x="496138" y="17373"/>
                </a:lnTo>
                <a:lnTo>
                  <a:pt x="503021" y="21056"/>
                </a:lnTo>
                <a:lnTo>
                  <a:pt x="508088" y="26987"/>
                </a:lnTo>
                <a:lnTo>
                  <a:pt x="510857" y="34988"/>
                </a:lnTo>
                <a:lnTo>
                  <a:pt x="528472" y="34988"/>
                </a:lnTo>
                <a:close/>
              </a:path>
              <a:path w="641985" h="102870">
                <a:moveTo>
                  <a:pt x="619823" y="101028"/>
                </a:moveTo>
                <a:lnTo>
                  <a:pt x="611378" y="76365"/>
                </a:lnTo>
                <a:lnTo>
                  <a:pt x="606450" y="61950"/>
                </a:lnTo>
                <a:lnTo>
                  <a:pt x="592683" y="21704"/>
                </a:lnTo>
                <a:lnTo>
                  <a:pt x="588505" y="9499"/>
                </a:lnTo>
                <a:lnTo>
                  <a:pt x="588505" y="61950"/>
                </a:lnTo>
                <a:lnTo>
                  <a:pt x="561492" y="61950"/>
                </a:lnTo>
                <a:lnTo>
                  <a:pt x="574624" y="21704"/>
                </a:lnTo>
                <a:lnTo>
                  <a:pt x="575386" y="21704"/>
                </a:lnTo>
                <a:lnTo>
                  <a:pt x="588505" y="61950"/>
                </a:lnTo>
                <a:lnTo>
                  <a:pt x="588505" y="9499"/>
                </a:lnTo>
                <a:lnTo>
                  <a:pt x="585724" y="1358"/>
                </a:lnTo>
                <a:lnTo>
                  <a:pt x="564286" y="1358"/>
                </a:lnTo>
                <a:lnTo>
                  <a:pt x="530186" y="101028"/>
                </a:lnTo>
                <a:lnTo>
                  <a:pt x="548792" y="101028"/>
                </a:lnTo>
                <a:lnTo>
                  <a:pt x="556818" y="76365"/>
                </a:lnTo>
                <a:lnTo>
                  <a:pt x="593229" y="76365"/>
                </a:lnTo>
                <a:lnTo>
                  <a:pt x="601256" y="101028"/>
                </a:lnTo>
                <a:lnTo>
                  <a:pt x="619823" y="101028"/>
                </a:lnTo>
                <a:close/>
              </a:path>
              <a:path w="641985" h="102870">
                <a:moveTo>
                  <a:pt x="641934" y="1206"/>
                </a:moveTo>
                <a:lnTo>
                  <a:pt x="624598" y="1206"/>
                </a:lnTo>
                <a:lnTo>
                  <a:pt x="624598" y="43751"/>
                </a:lnTo>
                <a:lnTo>
                  <a:pt x="641934" y="43751"/>
                </a:lnTo>
                <a:lnTo>
                  <a:pt x="641934" y="12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568251" y="4595043"/>
            <a:ext cx="313055" cy="102870"/>
          </a:xfrm>
          <a:custGeom>
            <a:avLst/>
            <a:gdLst/>
            <a:ahLst/>
            <a:cxnLst/>
            <a:rect l="l" t="t" r="r" b="b"/>
            <a:pathLst>
              <a:path w="313054" h="102870">
                <a:moveTo>
                  <a:pt x="79768" y="1206"/>
                </a:moveTo>
                <a:lnTo>
                  <a:pt x="62344" y="1206"/>
                </a:lnTo>
                <a:lnTo>
                  <a:pt x="62344" y="43751"/>
                </a:lnTo>
                <a:lnTo>
                  <a:pt x="0" y="43751"/>
                </a:lnTo>
                <a:lnTo>
                  <a:pt x="0" y="59220"/>
                </a:lnTo>
                <a:lnTo>
                  <a:pt x="0" y="100469"/>
                </a:lnTo>
                <a:lnTo>
                  <a:pt x="17335" y="100469"/>
                </a:lnTo>
                <a:lnTo>
                  <a:pt x="17335" y="59220"/>
                </a:lnTo>
                <a:lnTo>
                  <a:pt x="62344" y="59220"/>
                </a:lnTo>
                <a:lnTo>
                  <a:pt x="62344" y="100469"/>
                </a:lnTo>
                <a:lnTo>
                  <a:pt x="79768" y="100469"/>
                </a:lnTo>
                <a:lnTo>
                  <a:pt x="79768" y="59220"/>
                </a:lnTo>
                <a:lnTo>
                  <a:pt x="79768" y="43751"/>
                </a:lnTo>
                <a:lnTo>
                  <a:pt x="79768" y="1206"/>
                </a:lnTo>
                <a:close/>
              </a:path>
              <a:path w="313054" h="102870">
                <a:moveTo>
                  <a:pt x="154114" y="85953"/>
                </a:moveTo>
                <a:lnTo>
                  <a:pt x="108305" y="85953"/>
                </a:lnTo>
                <a:lnTo>
                  <a:pt x="108305" y="58648"/>
                </a:lnTo>
                <a:lnTo>
                  <a:pt x="150469" y="58648"/>
                </a:lnTo>
                <a:lnTo>
                  <a:pt x="150469" y="43611"/>
                </a:lnTo>
                <a:lnTo>
                  <a:pt x="108305" y="43611"/>
                </a:lnTo>
                <a:lnTo>
                  <a:pt x="108305" y="16446"/>
                </a:lnTo>
                <a:lnTo>
                  <a:pt x="153784" y="16446"/>
                </a:lnTo>
                <a:lnTo>
                  <a:pt x="153784" y="1358"/>
                </a:lnTo>
                <a:lnTo>
                  <a:pt x="90970" y="1358"/>
                </a:lnTo>
                <a:lnTo>
                  <a:pt x="90970" y="101028"/>
                </a:lnTo>
                <a:lnTo>
                  <a:pt x="154114" y="101028"/>
                </a:lnTo>
                <a:lnTo>
                  <a:pt x="154114" y="85953"/>
                </a:lnTo>
                <a:close/>
              </a:path>
              <a:path w="313054" h="102870">
                <a:moveTo>
                  <a:pt x="234315" y="73050"/>
                </a:moveTo>
                <a:lnTo>
                  <a:pt x="205930" y="44386"/>
                </a:lnTo>
                <a:lnTo>
                  <a:pt x="188874" y="40106"/>
                </a:lnTo>
                <a:lnTo>
                  <a:pt x="180276" y="36601"/>
                </a:lnTo>
                <a:lnTo>
                  <a:pt x="180378" y="20726"/>
                </a:lnTo>
                <a:lnTo>
                  <a:pt x="186944" y="15227"/>
                </a:lnTo>
                <a:lnTo>
                  <a:pt x="208432" y="15227"/>
                </a:lnTo>
                <a:lnTo>
                  <a:pt x="215366" y="20193"/>
                </a:lnTo>
                <a:lnTo>
                  <a:pt x="216217" y="28765"/>
                </a:lnTo>
                <a:lnTo>
                  <a:pt x="232981" y="28765"/>
                </a:lnTo>
                <a:lnTo>
                  <a:pt x="230301" y="17157"/>
                </a:lnTo>
                <a:lnTo>
                  <a:pt x="223164" y="8064"/>
                </a:lnTo>
                <a:lnTo>
                  <a:pt x="212242" y="2120"/>
                </a:lnTo>
                <a:lnTo>
                  <a:pt x="198183" y="0"/>
                </a:lnTo>
                <a:lnTo>
                  <a:pt x="184061" y="2108"/>
                </a:lnTo>
                <a:lnTo>
                  <a:pt x="172821" y="8064"/>
                </a:lnTo>
                <a:lnTo>
                  <a:pt x="165404" y="17322"/>
                </a:lnTo>
                <a:lnTo>
                  <a:pt x="162763" y="29349"/>
                </a:lnTo>
                <a:lnTo>
                  <a:pt x="164528" y="38976"/>
                </a:lnTo>
                <a:lnTo>
                  <a:pt x="169646" y="46520"/>
                </a:lnTo>
                <a:lnTo>
                  <a:pt x="177761" y="52171"/>
                </a:lnTo>
                <a:lnTo>
                  <a:pt x="188506" y="56108"/>
                </a:lnTo>
                <a:lnTo>
                  <a:pt x="209892" y="61810"/>
                </a:lnTo>
                <a:lnTo>
                  <a:pt x="216877" y="65163"/>
                </a:lnTo>
                <a:lnTo>
                  <a:pt x="216877" y="81470"/>
                </a:lnTo>
                <a:lnTo>
                  <a:pt x="208991" y="87210"/>
                </a:lnTo>
                <a:lnTo>
                  <a:pt x="197523" y="87210"/>
                </a:lnTo>
                <a:lnTo>
                  <a:pt x="189839" y="86245"/>
                </a:lnTo>
                <a:lnTo>
                  <a:pt x="183565" y="83350"/>
                </a:lnTo>
                <a:lnTo>
                  <a:pt x="179209" y="78511"/>
                </a:lnTo>
                <a:lnTo>
                  <a:pt x="177266" y="71691"/>
                </a:lnTo>
                <a:lnTo>
                  <a:pt x="160159" y="71691"/>
                </a:lnTo>
                <a:lnTo>
                  <a:pt x="163182" y="84848"/>
                </a:lnTo>
                <a:lnTo>
                  <a:pt x="170764" y="94526"/>
                </a:lnTo>
                <a:lnTo>
                  <a:pt x="182422" y="100495"/>
                </a:lnTo>
                <a:lnTo>
                  <a:pt x="197662" y="102539"/>
                </a:lnTo>
                <a:lnTo>
                  <a:pt x="213169" y="100393"/>
                </a:lnTo>
                <a:lnTo>
                  <a:pt x="224675" y="94361"/>
                </a:lnTo>
                <a:lnTo>
                  <a:pt x="231838" y="85051"/>
                </a:lnTo>
                <a:lnTo>
                  <a:pt x="234315" y="73050"/>
                </a:lnTo>
                <a:close/>
              </a:path>
              <a:path w="313054" h="102870">
                <a:moveTo>
                  <a:pt x="312623" y="73050"/>
                </a:moveTo>
                <a:lnTo>
                  <a:pt x="284238" y="44386"/>
                </a:lnTo>
                <a:lnTo>
                  <a:pt x="267182" y="40106"/>
                </a:lnTo>
                <a:lnTo>
                  <a:pt x="258597" y="36601"/>
                </a:lnTo>
                <a:lnTo>
                  <a:pt x="258686" y="20726"/>
                </a:lnTo>
                <a:lnTo>
                  <a:pt x="265252" y="15227"/>
                </a:lnTo>
                <a:lnTo>
                  <a:pt x="286740" y="15227"/>
                </a:lnTo>
                <a:lnTo>
                  <a:pt x="293687" y="20193"/>
                </a:lnTo>
                <a:lnTo>
                  <a:pt x="294538" y="28765"/>
                </a:lnTo>
                <a:lnTo>
                  <a:pt x="311302" y="28765"/>
                </a:lnTo>
                <a:lnTo>
                  <a:pt x="308610" y="17157"/>
                </a:lnTo>
                <a:lnTo>
                  <a:pt x="301472" y="8064"/>
                </a:lnTo>
                <a:lnTo>
                  <a:pt x="290550" y="2120"/>
                </a:lnTo>
                <a:lnTo>
                  <a:pt x="276491" y="0"/>
                </a:lnTo>
                <a:lnTo>
                  <a:pt x="262382" y="2108"/>
                </a:lnTo>
                <a:lnTo>
                  <a:pt x="251129" y="8064"/>
                </a:lnTo>
                <a:lnTo>
                  <a:pt x="243713" y="17322"/>
                </a:lnTo>
                <a:lnTo>
                  <a:pt x="241071" y="29349"/>
                </a:lnTo>
                <a:lnTo>
                  <a:pt x="242836" y="38976"/>
                </a:lnTo>
                <a:lnTo>
                  <a:pt x="247954" y="46520"/>
                </a:lnTo>
                <a:lnTo>
                  <a:pt x="256070" y="52171"/>
                </a:lnTo>
                <a:lnTo>
                  <a:pt x="266814" y="56108"/>
                </a:lnTo>
                <a:lnTo>
                  <a:pt x="288201" y="61810"/>
                </a:lnTo>
                <a:lnTo>
                  <a:pt x="295198" y="65163"/>
                </a:lnTo>
                <a:lnTo>
                  <a:pt x="295198" y="81470"/>
                </a:lnTo>
                <a:lnTo>
                  <a:pt x="287312" y="87210"/>
                </a:lnTo>
                <a:lnTo>
                  <a:pt x="275831" y="87210"/>
                </a:lnTo>
                <a:lnTo>
                  <a:pt x="268147" y="86245"/>
                </a:lnTo>
                <a:lnTo>
                  <a:pt x="261874" y="83350"/>
                </a:lnTo>
                <a:lnTo>
                  <a:pt x="257517" y="78511"/>
                </a:lnTo>
                <a:lnTo>
                  <a:pt x="255574" y="71691"/>
                </a:lnTo>
                <a:lnTo>
                  <a:pt x="238480" y="71691"/>
                </a:lnTo>
                <a:lnTo>
                  <a:pt x="241490" y="84848"/>
                </a:lnTo>
                <a:lnTo>
                  <a:pt x="249072" y="94526"/>
                </a:lnTo>
                <a:lnTo>
                  <a:pt x="260731" y="100495"/>
                </a:lnTo>
                <a:lnTo>
                  <a:pt x="275971" y="102539"/>
                </a:lnTo>
                <a:lnTo>
                  <a:pt x="291477" y="100393"/>
                </a:lnTo>
                <a:lnTo>
                  <a:pt x="302996" y="94361"/>
                </a:lnTo>
                <a:lnTo>
                  <a:pt x="310159" y="85051"/>
                </a:lnTo>
                <a:lnTo>
                  <a:pt x="312623" y="73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943663" y="4876180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0" y="0"/>
                </a:moveTo>
                <a:lnTo>
                  <a:pt x="17332" y="0"/>
                </a:lnTo>
                <a:lnTo>
                  <a:pt x="17332" y="42540"/>
                </a:lnTo>
                <a:lnTo>
                  <a:pt x="0" y="4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943652" y="4874976"/>
            <a:ext cx="641985" cy="102870"/>
          </a:xfrm>
          <a:custGeom>
            <a:avLst/>
            <a:gdLst/>
            <a:ahLst/>
            <a:cxnLst/>
            <a:rect l="l" t="t" r="r" b="b"/>
            <a:pathLst>
              <a:path w="641985" h="102870">
                <a:moveTo>
                  <a:pt x="79768" y="1206"/>
                </a:moveTo>
                <a:lnTo>
                  <a:pt x="62344" y="1206"/>
                </a:lnTo>
                <a:lnTo>
                  <a:pt x="62344" y="43751"/>
                </a:lnTo>
                <a:lnTo>
                  <a:pt x="0" y="43751"/>
                </a:lnTo>
                <a:lnTo>
                  <a:pt x="0" y="59220"/>
                </a:lnTo>
                <a:lnTo>
                  <a:pt x="0" y="100469"/>
                </a:lnTo>
                <a:lnTo>
                  <a:pt x="17335" y="100469"/>
                </a:lnTo>
                <a:lnTo>
                  <a:pt x="17335" y="59220"/>
                </a:lnTo>
                <a:lnTo>
                  <a:pt x="62344" y="59220"/>
                </a:lnTo>
                <a:lnTo>
                  <a:pt x="62344" y="100469"/>
                </a:lnTo>
                <a:lnTo>
                  <a:pt x="79768" y="100469"/>
                </a:lnTo>
                <a:lnTo>
                  <a:pt x="79768" y="59220"/>
                </a:lnTo>
                <a:lnTo>
                  <a:pt x="79768" y="43751"/>
                </a:lnTo>
                <a:lnTo>
                  <a:pt x="79768" y="1206"/>
                </a:lnTo>
                <a:close/>
              </a:path>
              <a:path w="641985" h="102870">
                <a:moveTo>
                  <a:pt x="171970" y="1358"/>
                </a:moveTo>
                <a:lnTo>
                  <a:pt x="152323" y="1358"/>
                </a:lnTo>
                <a:lnTo>
                  <a:pt x="128612" y="45504"/>
                </a:lnTo>
                <a:lnTo>
                  <a:pt x="127622" y="45504"/>
                </a:lnTo>
                <a:lnTo>
                  <a:pt x="103911" y="1358"/>
                </a:lnTo>
                <a:lnTo>
                  <a:pt x="84264" y="1358"/>
                </a:lnTo>
                <a:lnTo>
                  <a:pt x="119443" y="63754"/>
                </a:lnTo>
                <a:lnTo>
                  <a:pt x="119443" y="101028"/>
                </a:lnTo>
                <a:lnTo>
                  <a:pt x="136779" y="101028"/>
                </a:lnTo>
                <a:lnTo>
                  <a:pt x="136779" y="63754"/>
                </a:lnTo>
                <a:lnTo>
                  <a:pt x="171970" y="1358"/>
                </a:lnTo>
                <a:close/>
              </a:path>
              <a:path w="641985" h="102870">
                <a:moveTo>
                  <a:pt x="254850" y="1358"/>
                </a:moveTo>
                <a:lnTo>
                  <a:pt x="237426" y="1358"/>
                </a:lnTo>
                <a:lnTo>
                  <a:pt x="237426" y="65024"/>
                </a:lnTo>
                <a:lnTo>
                  <a:pt x="235902" y="73660"/>
                </a:lnTo>
                <a:lnTo>
                  <a:pt x="231559" y="80467"/>
                </a:lnTo>
                <a:lnTo>
                  <a:pt x="224701" y="84924"/>
                </a:lnTo>
                <a:lnTo>
                  <a:pt x="215658" y="86525"/>
                </a:lnTo>
                <a:lnTo>
                  <a:pt x="206603" y="84924"/>
                </a:lnTo>
                <a:lnTo>
                  <a:pt x="199720" y="80467"/>
                </a:lnTo>
                <a:lnTo>
                  <a:pt x="195326" y="73660"/>
                </a:lnTo>
                <a:lnTo>
                  <a:pt x="193789" y="65024"/>
                </a:lnTo>
                <a:lnTo>
                  <a:pt x="193789" y="1358"/>
                </a:lnTo>
                <a:lnTo>
                  <a:pt x="176466" y="1358"/>
                </a:lnTo>
                <a:lnTo>
                  <a:pt x="176466" y="66471"/>
                </a:lnTo>
                <a:lnTo>
                  <a:pt x="179260" y="81153"/>
                </a:lnTo>
                <a:lnTo>
                  <a:pt x="187185" y="92544"/>
                </a:lnTo>
                <a:lnTo>
                  <a:pt x="199555" y="99923"/>
                </a:lnTo>
                <a:lnTo>
                  <a:pt x="215658" y="102539"/>
                </a:lnTo>
                <a:lnTo>
                  <a:pt x="231724" y="99923"/>
                </a:lnTo>
                <a:lnTo>
                  <a:pt x="244094" y="92544"/>
                </a:lnTo>
                <a:lnTo>
                  <a:pt x="252044" y="81153"/>
                </a:lnTo>
                <a:lnTo>
                  <a:pt x="254850" y="66471"/>
                </a:lnTo>
                <a:lnTo>
                  <a:pt x="254850" y="1358"/>
                </a:lnTo>
                <a:close/>
              </a:path>
              <a:path w="641985" h="102870">
                <a:moveTo>
                  <a:pt x="329196" y="85940"/>
                </a:moveTo>
                <a:lnTo>
                  <a:pt x="283387" y="85940"/>
                </a:lnTo>
                <a:lnTo>
                  <a:pt x="283387" y="58648"/>
                </a:lnTo>
                <a:lnTo>
                  <a:pt x="325564" y="58648"/>
                </a:lnTo>
                <a:lnTo>
                  <a:pt x="325564" y="43599"/>
                </a:lnTo>
                <a:lnTo>
                  <a:pt x="283387" y="43599"/>
                </a:lnTo>
                <a:lnTo>
                  <a:pt x="283387" y="16446"/>
                </a:lnTo>
                <a:lnTo>
                  <a:pt x="328866" y="16446"/>
                </a:lnTo>
                <a:lnTo>
                  <a:pt x="328866" y="1358"/>
                </a:lnTo>
                <a:lnTo>
                  <a:pt x="266052" y="1358"/>
                </a:lnTo>
                <a:lnTo>
                  <a:pt x="266052" y="101028"/>
                </a:lnTo>
                <a:lnTo>
                  <a:pt x="329196" y="101028"/>
                </a:lnTo>
                <a:lnTo>
                  <a:pt x="329196" y="85940"/>
                </a:lnTo>
                <a:close/>
              </a:path>
              <a:path w="641985" h="102870">
                <a:moveTo>
                  <a:pt x="412610" y="101028"/>
                </a:moveTo>
                <a:lnTo>
                  <a:pt x="393217" y="64477"/>
                </a:lnTo>
                <a:lnTo>
                  <a:pt x="391642" y="61518"/>
                </a:lnTo>
                <a:lnTo>
                  <a:pt x="399186" y="57010"/>
                </a:lnTo>
                <a:lnTo>
                  <a:pt x="404647" y="50673"/>
                </a:lnTo>
                <a:lnTo>
                  <a:pt x="405091" y="49593"/>
                </a:lnTo>
                <a:lnTo>
                  <a:pt x="407949" y="42697"/>
                </a:lnTo>
                <a:lnTo>
                  <a:pt x="409067" y="33235"/>
                </a:lnTo>
                <a:lnTo>
                  <a:pt x="406869" y="20231"/>
                </a:lnTo>
                <a:lnTo>
                  <a:pt x="404355" y="16344"/>
                </a:lnTo>
                <a:lnTo>
                  <a:pt x="400367" y="10160"/>
                </a:lnTo>
                <a:lnTo>
                  <a:pt x="391312" y="4660"/>
                </a:lnTo>
                <a:lnTo>
                  <a:pt x="391312" y="33235"/>
                </a:lnTo>
                <a:lnTo>
                  <a:pt x="391312" y="43853"/>
                </a:lnTo>
                <a:lnTo>
                  <a:pt x="385457" y="49593"/>
                </a:lnTo>
                <a:lnTo>
                  <a:pt x="356133" y="49593"/>
                </a:lnTo>
                <a:lnTo>
                  <a:pt x="356133" y="16344"/>
                </a:lnTo>
                <a:lnTo>
                  <a:pt x="372325" y="16344"/>
                </a:lnTo>
                <a:lnTo>
                  <a:pt x="380834" y="17500"/>
                </a:lnTo>
                <a:lnTo>
                  <a:pt x="386740" y="20815"/>
                </a:lnTo>
                <a:lnTo>
                  <a:pt x="390194" y="26123"/>
                </a:lnTo>
                <a:lnTo>
                  <a:pt x="391312" y="33235"/>
                </a:lnTo>
                <a:lnTo>
                  <a:pt x="391312" y="4660"/>
                </a:lnTo>
                <a:lnTo>
                  <a:pt x="389686" y="3670"/>
                </a:lnTo>
                <a:lnTo>
                  <a:pt x="374967" y="1358"/>
                </a:lnTo>
                <a:lnTo>
                  <a:pt x="338797" y="1358"/>
                </a:lnTo>
                <a:lnTo>
                  <a:pt x="338797" y="101028"/>
                </a:lnTo>
                <a:lnTo>
                  <a:pt x="356133" y="101028"/>
                </a:lnTo>
                <a:lnTo>
                  <a:pt x="356133" y="64477"/>
                </a:lnTo>
                <a:lnTo>
                  <a:pt x="374167" y="64477"/>
                </a:lnTo>
                <a:lnTo>
                  <a:pt x="393153" y="101028"/>
                </a:lnTo>
                <a:lnTo>
                  <a:pt x="412610" y="101028"/>
                </a:lnTo>
                <a:close/>
              </a:path>
              <a:path w="641985" h="102870">
                <a:moveTo>
                  <a:pt x="434632" y="1358"/>
                </a:moveTo>
                <a:lnTo>
                  <a:pt x="417296" y="1358"/>
                </a:lnTo>
                <a:lnTo>
                  <a:pt x="417296" y="101028"/>
                </a:lnTo>
                <a:lnTo>
                  <a:pt x="434632" y="101028"/>
                </a:lnTo>
                <a:lnTo>
                  <a:pt x="434632" y="1358"/>
                </a:lnTo>
                <a:close/>
              </a:path>
              <a:path w="641985" h="102870">
                <a:moveTo>
                  <a:pt x="528472" y="34988"/>
                </a:moveTo>
                <a:lnTo>
                  <a:pt x="523811" y="20154"/>
                </a:lnTo>
                <a:lnTo>
                  <a:pt x="514896" y="9169"/>
                </a:lnTo>
                <a:lnTo>
                  <a:pt x="502551" y="2349"/>
                </a:lnTo>
                <a:lnTo>
                  <a:pt x="487578" y="0"/>
                </a:lnTo>
                <a:lnTo>
                  <a:pt x="469988" y="3467"/>
                </a:lnTo>
                <a:lnTo>
                  <a:pt x="455955" y="13512"/>
                </a:lnTo>
                <a:lnTo>
                  <a:pt x="446684" y="29603"/>
                </a:lnTo>
                <a:lnTo>
                  <a:pt x="443331" y="51193"/>
                </a:lnTo>
                <a:lnTo>
                  <a:pt x="446646" y="72745"/>
                </a:lnTo>
                <a:lnTo>
                  <a:pt x="455866" y="88836"/>
                </a:lnTo>
                <a:lnTo>
                  <a:pt x="469887" y="98907"/>
                </a:lnTo>
                <a:lnTo>
                  <a:pt x="487578" y="102400"/>
                </a:lnTo>
                <a:lnTo>
                  <a:pt x="503250" y="99707"/>
                </a:lnTo>
                <a:lnTo>
                  <a:pt x="515607" y="92379"/>
                </a:lnTo>
                <a:lnTo>
                  <a:pt x="524167" y="81470"/>
                </a:lnTo>
                <a:lnTo>
                  <a:pt x="528472" y="68084"/>
                </a:lnTo>
                <a:lnTo>
                  <a:pt x="510857" y="67983"/>
                </a:lnTo>
                <a:lnTo>
                  <a:pt x="507923" y="75768"/>
                </a:lnTo>
                <a:lnTo>
                  <a:pt x="502805" y="81521"/>
                </a:lnTo>
                <a:lnTo>
                  <a:pt x="495935" y="85064"/>
                </a:lnTo>
                <a:lnTo>
                  <a:pt x="487768" y="86283"/>
                </a:lnTo>
                <a:lnTo>
                  <a:pt x="476935" y="84023"/>
                </a:lnTo>
                <a:lnTo>
                  <a:pt x="468401" y="77343"/>
                </a:lnTo>
                <a:lnTo>
                  <a:pt x="462813" y="66344"/>
                </a:lnTo>
                <a:lnTo>
                  <a:pt x="460806" y="51193"/>
                </a:lnTo>
                <a:lnTo>
                  <a:pt x="462800" y="36207"/>
                </a:lnTo>
                <a:lnTo>
                  <a:pt x="468376" y="25196"/>
                </a:lnTo>
                <a:lnTo>
                  <a:pt x="476935" y="18415"/>
                </a:lnTo>
                <a:lnTo>
                  <a:pt x="487857" y="16103"/>
                </a:lnTo>
                <a:lnTo>
                  <a:pt x="496138" y="17373"/>
                </a:lnTo>
                <a:lnTo>
                  <a:pt x="503021" y="21056"/>
                </a:lnTo>
                <a:lnTo>
                  <a:pt x="508088" y="26987"/>
                </a:lnTo>
                <a:lnTo>
                  <a:pt x="510857" y="34988"/>
                </a:lnTo>
                <a:lnTo>
                  <a:pt x="528472" y="34988"/>
                </a:lnTo>
                <a:close/>
              </a:path>
              <a:path w="641985" h="102870">
                <a:moveTo>
                  <a:pt x="619823" y="101028"/>
                </a:moveTo>
                <a:lnTo>
                  <a:pt x="611378" y="76352"/>
                </a:lnTo>
                <a:lnTo>
                  <a:pt x="606450" y="61950"/>
                </a:lnTo>
                <a:lnTo>
                  <a:pt x="592683" y="21704"/>
                </a:lnTo>
                <a:lnTo>
                  <a:pt x="588505" y="9499"/>
                </a:lnTo>
                <a:lnTo>
                  <a:pt x="588505" y="61950"/>
                </a:lnTo>
                <a:lnTo>
                  <a:pt x="561492" y="61950"/>
                </a:lnTo>
                <a:lnTo>
                  <a:pt x="574624" y="21704"/>
                </a:lnTo>
                <a:lnTo>
                  <a:pt x="575386" y="21704"/>
                </a:lnTo>
                <a:lnTo>
                  <a:pt x="588505" y="61950"/>
                </a:lnTo>
                <a:lnTo>
                  <a:pt x="588505" y="9499"/>
                </a:lnTo>
                <a:lnTo>
                  <a:pt x="585724" y="1358"/>
                </a:lnTo>
                <a:lnTo>
                  <a:pt x="564286" y="1358"/>
                </a:lnTo>
                <a:lnTo>
                  <a:pt x="530186" y="101028"/>
                </a:lnTo>
                <a:lnTo>
                  <a:pt x="548792" y="101028"/>
                </a:lnTo>
                <a:lnTo>
                  <a:pt x="556818" y="76352"/>
                </a:lnTo>
                <a:lnTo>
                  <a:pt x="593229" y="76352"/>
                </a:lnTo>
                <a:lnTo>
                  <a:pt x="601256" y="101028"/>
                </a:lnTo>
                <a:lnTo>
                  <a:pt x="619823" y="101028"/>
                </a:lnTo>
                <a:close/>
              </a:path>
              <a:path w="641985" h="102870">
                <a:moveTo>
                  <a:pt x="641934" y="1206"/>
                </a:moveTo>
                <a:lnTo>
                  <a:pt x="624598" y="1206"/>
                </a:lnTo>
                <a:lnTo>
                  <a:pt x="624598" y="43751"/>
                </a:lnTo>
                <a:lnTo>
                  <a:pt x="641934" y="43751"/>
                </a:lnTo>
                <a:lnTo>
                  <a:pt x="641934" y="12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5568251" y="4874976"/>
            <a:ext cx="313055" cy="102870"/>
          </a:xfrm>
          <a:custGeom>
            <a:avLst/>
            <a:gdLst/>
            <a:ahLst/>
            <a:cxnLst/>
            <a:rect l="l" t="t" r="r" b="b"/>
            <a:pathLst>
              <a:path w="313054" h="102870">
                <a:moveTo>
                  <a:pt x="79768" y="1206"/>
                </a:moveTo>
                <a:lnTo>
                  <a:pt x="62344" y="1206"/>
                </a:lnTo>
                <a:lnTo>
                  <a:pt x="62344" y="43751"/>
                </a:lnTo>
                <a:lnTo>
                  <a:pt x="0" y="43751"/>
                </a:lnTo>
                <a:lnTo>
                  <a:pt x="0" y="59220"/>
                </a:lnTo>
                <a:lnTo>
                  <a:pt x="0" y="100469"/>
                </a:lnTo>
                <a:lnTo>
                  <a:pt x="17335" y="100469"/>
                </a:lnTo>
                <a:lnTo>
                  <a:pt x="17335" y="59220"/>
                </a:lnTo>
                <a:lnTo>
                  <a:pt x="62344" y="59220"/>
                </a:lnTo>
                <a:lnTo>
                  <a:pt x="62344" y="100469"/>
                </a:lnTo>
                <a:lnTo>
                  <a:pt x="79768" y="100469"/>
                </a:lnTo>
                <a:lnTo>
                  <a:pt x="79768" y="59220"/>
                </a:lnTo>
                <a:lnTo>
                  <a:pt x="79768" y="43751"/>
                </a:lnTo>
                <a:lnTo>
                  <a:pt x="79768" y="1206"/>
                </a:lnTo>
                <a:close/>
              </a:path>
              <a:path w="313054" h="102870">
                <a:moveTo>
                  <a:pt x="154114" y="85940"/>
                </a:moveTo>
                <a:lnTo>
                  <a:pt x="108305" y="85940"/>
                </a:lnTo>
                <a:lnTo>
                  <a:pt x="108305" y="58648"/>
                </a:lnTo>
                <a:lnTo>
                  <a:pt x="150469" y="58648"/>
                </a:lnTo>
                <a:lnTo>
                  <a:pt x="150469" y="43599"/>
                </a:lnTo>
                <a:lnTo>
                  <a:pt x="108305" y="43599"/>
                </a:lnTo>
                <a:lnTo>
                  <a:pt x="108305" y="16446"/>
                </a:lnTo>
                <a:lnTo>
                  <a:pt x="153784" y="16446"/>
                </a:lnTo>
                <a:lnTo>
                  <a:pt x="153784" y="1358"/>
                </a:lnTo>
                <a:lnTo>
                  <a:pt x="90970" y="1358"/>
                </a:lnTo>
                <a:lnTo>
                  <a:pt x="90970" y="101028"/>
                </a:lnTo>
                <a:lnTo>
                  <a:pt x="154114" y="101028"/>
                </a:lnTo>
                <a:lnTo>
                  <a:pt x="154114" y="85940"/>
                </a:lnTo>
                <a:close/>
              </a:path>
              <a:path w="313054" h="102870">
                <a:moveTo>
                  <a:pt x="234315" y="73050"/>
                </a:moveTo>
                <a:lnTo>
                  <a:pt x="205930" y="44386"/>
                </a:lnTo>
                <a:lnTo>
                  <a:pt x="188874" y="40093"/>
                </a:lnTo>
                <a:lnTo>
                  <a:pt x="180276" y="36601"/>
                </a:lnTo>
                <a:lnTo>
                  <a:pt x="180378" y="20726"/>
                </a:lnTo>
                <a:lnTo>
                  <a:pt x="186944" y="15227"/>
                </a:lnTo>
                <a:lnTo>
                  <a:pt x="208432" y="15227"/>
                </a:lnTo>
                <a:lnTo>
                  <a:pt x="215366" y="20193"/>
                </a:lnTo>
                <a:lnTo>
                  <a:pt x="216217" y="28765"/>
                </a:lnTo>
                <a:lnTo>
                  <a:pt x="232981" y="28765"/>
                </a:lnTo>
                <a:lnTo>
                  <a:pt x="230301" y="17157"/>
                </a:lnTo>
                <a:lnTo>
                  <a:pt x="223164" y="8064"/>
                </a:lnTo>
                <a:lnTo>
                  <a:pt x="212242" y="2120"/>
                </a:lnTo>
                <a:lnTo>
                  <a:pt x="198183" y="0"/>
                </a:lnTo>
                <a:lnTo>
                  <a:pt x="184061" y="2108"/>
                </a:lnTo>
                <a:lnTo>
                  <a:pt x="172821" y="8064"/>
                </a:lnTo>
                <a:lnTo>
                  <a:pt x="165404" y="17322"/>
                </a:lnTo>
                <a:lnTo>
                  <a:pt x="162763" y="29349"/>
                </a:lnTo>
                <a:lnTo>
                  <a:pt x="164528" y="38976"/>
                </a:lnTo>
                <a:lnTo>
                  <a:pt x="169646" y="46520"/>
                </a:lnTo>
                <a:lnTo>
                  <a:pt x="177761" y="52171"/>
                </a:lnTo>
                <a:lnTo>
                  <a:pt x="188506" y="56108"/>
                </a:lnTo>
                <a:lnTo>
                  <a:pt x="209892" y="61810"/>
                </a:lnTo>
                <a:lnTo>
                  <a:pt x="216877" y="65163"/>
                </a:lnTo>
                <a:lnTo>
                  <a:pt x="216877" y="81470"/>
                </a:lnTo>
                <a:lnTo>
                  <a:pt x="208991" y="87210"/>
                </a:lnTo>
                <a:lnTo>
                  <a:pt x="197523" y="87210"/>
                </a:lnTo>
                <a:lnTo>
                  <a:pt x="189839" y="86245"/>
                </a:lnTo>
                <a:lnTo>
                  <a:pt x="183565" y="83350"/>
                </a:lnTo>
                <a:lnTo>
                  <a:pt x="179209" y="78511"/>
                </a:lnTo>
                <a:lnTo>
                  <a:pt x="177266" y="71691"/>
                </a:lnTo>
                <a:lnTo>
                  <a:pt x="160159" y="71691"/>
                </a:lnTo>
                <a:lnTo>
                  <a:pt x="163182" y="84848"/>
                </a:lnTo>
                <a:lnTo>
                  <a:pt x="170764" y="94526"/>
                </a:lnTo>
                <a:lnTo>
                  <a:pt x="182422" y="100495"/>
                </a:lnTo>
                <a:lnTo>
                  <a:pt x="197662" y="102539"/>
                </a:lnTo>
                <a:lnTo>
                  <a:pt x="213169" y="100393"/>
                </a:lnTo>
                <a:lnTo>
                  <a:pt x="224675" y="94361"/>
                </a:lnTo>
                <a:lnTo>
                  <a:pt x="231838" y="85051"/>
                </a:lnTo>
                <a:lnTo>
                  <a:pt x="234315" y="73050"/>
                </a:lnTo>
                <a:close/>
              </a:path>
              <a:path w="313054" h="102870">
                <a:moveTo>
                  <a:pt x="312623" y="73050"/>
                </a:moveTo>
                <a:lnTo>
                  <a:pt x="284238" y="44386"/>
                </a:lnTo>
                <a:lnTo>
                  <a:pt x="267182" y="40093"/>
                </a:lnTo>
                <a:lnTo>
                  <a:pt x="258597" y="36601"/>
                </a:lnTo>
                <a:lnTo>
                  <a:pt x="258686" y="20726"/>
                </a:lnTo>
                <a:lnTo>
                  <a:pt x="265252" y="15227"/>
                </a:lnTo>
                <a:lnTo>
                  <a:pt x="286740" y="15227"/>
                </a:lnTo>
                <a:lnTo>
                  <a:pt x="293687" y="20193"/>
                </a:lnTo>
                <a:lnTo>
                  <a:pt x="294538" y="28765"/>
                </a:lnTo>
                <a:lnTo>
                  <a:pt x="311302" y="28765"/>
                </a:lnTo>
                <a:lnTo>
                  <a:pt x="308610" y="17157"/>
                </a:lnTo>
                <a:lnTo>
                  <a:pt x="301472" y="8064"/>
                </a:lnTo>
                <a:lnTo>
                  <a:pt x="290550" y="2120"/>
                </a:lnTo>
                <a:lnTo>
                  <a:pt x="276491" y="0"/>
                </a:lnTo>
                <a:lnTo>
                  <a:pt x="262382" y="2108"/>
                </a:lnTo>
                <a:lnTo>
                  <a:pt x="251129" y="8064"/>
                </a:lnTo>
                <a:lnTo>
                  <a:pt x="243713" y="17322"/>
                </a:lnTo>
                <a:lnTo>
                  <a:pt x="241071" y="29349"/>
                </a:lnTo>
                <a:lnTo>
                  <a:pt x="242836" y="38976"/>
                </a:lnTo>
                <a:lnTo>
                  <a:pt x="247954" y="46520"/>
                </a:lnTo>
                <a:lnTo>
                  <a:pt x="256070" y="52171"/>
                </a:lnTo>
                <a:lnTo>
                  <a:pt x="266814" y="56108"/>
                </a:lnTo>
                <a:lnTo>
                  <a:pt x="288201" y="61810"/>
                </a:lnTo>
                <a:lnTo>
                  <a:pt x="295198" y="65163"/>
                </a:lnTo>
                <a:lnTo>
                  <a:pt x="295198" y="81470"/>
                </a:lnTo>
                <a:lnTo>
                  <a:pt x="287312" y="87210"/>
                </a:lnTo>
                <a:lnTo>
                  <a:pt x="275831" y="87210"/>
                </a:lnTo>
                <a:lnTo>
                  <a:pt x="268147" y="86245"/>
                </a:lnTo>
                <a:lnTo>
                  <a:pt x="261874" y="83350"/>
                </a:lnTo>
                <a:lnTo>
                  <a:pt x="257517" y="78511"/>
                </a:lnTo>
                <a:lnTo>
                  <a:pt x="255574" y="71691"/>
                </a:lnTo>
                <a:lnTo>
                  <a:pt x="238480" y="71691"/>
                </a:lnTo>
                <a:lnTo>
                  <a:pt x="241490" y="84848"/>
                </a:lnTo>
                <a:lnTo>
                  <a:pt x="249072" y="94526"/>
                </a:lnTo>
                <a:lnTo>
                  <a:pt x="260731" y="100495"/>
                </a:lnTo>
                <a:lnTo>
                  <a:pt x="275971" y="102539"/>
                </a:lnTo>
                <a:lnTo>
                  <a:pt x="291477" y="100393"/>
                </a:lnTo>
                <a:lnTo>
                  <a:pt x="302996" y="94361"/>
                </a:lnTo>
                <a:lnTo>
                  <a:pt x="310159" y="85051"/>
                </a:lnTo>
                <a:lnTo>
                  <a:pt x="312623" y="73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8583" y="3391482"/>
            <a:ext cx="636905" cy="636270"/>
            <a:chOff x="838583" y="3391482"/>
            <a:chExt cx="636905" cy="636270"/>
          </a:xfrm>
        </p:grpSpPr>
        <p:sp>
          <p:nvSpPr>
            <p:cNvPr id="3" name="object 3"/>
            <p:cNvSpPr/>
            <p:nvPr/>
          </p:nvSpPr>
          <p:spPr>
            <a:xfrm>
              <a:off x="838581" y="3391489"/>
              <a:ext cx="352425" cy="636270"/>
            </a:xfrm>
            <a:custGeom>
              <a:avLst/>
              <a:gdLst/>
              <a:ahLst/>
              <a:cxnLst/>
              <a:rect l="l" t="t" r="r" b="b"/>
              <a:pathLst>
                <a:path w="352425" h="636270">
                  <a:moveTo>
                    <a:pt x="90982" y="402170"/>
                  </a:moveTo>
                  <a:lnTo>
                    <a:pt x="54178" y="402170"/>
                  </a:lnTo>
                  <a:lnTo>
                    <a:pt x="54178" y="429272"/>
                  </a:lnTo>
                  <a:lnTo>
                    <a:pt x="90982" y="429272"/>
                  </a:lnTo>
                  <a:lnTo>
                    <a:pt x="90982" y="402170"/>
                  </a:lnTo>
                  <a:close/>
                </a:path>
                <a:path w="352425" h="636270">
                  <a:moveTo>
                    <a:pt x="90982" y="344106"/>
                  </a:moveTo>
                  <a:lnTo>
                    <a:pt x="54178" y="344106"/>
                  </a:lnTo>
                  <a:lnTo>
                    <a:pt x="54178" y="371195"/>
                  </a:lnTo>
                  <a:lnTo>
                    <a:pt x="90982" y="371195"/>
                  </a:lnTo>
                  <a:lnTo>
                    <a:pt x="90982" y="344106"/>
                  </a:lnTo>
                  <a:close/>
                </a:path>
                <a:path w="352425" h="636270">
                  <a:moveTo>
                    <a:pt x="90982" y="285991"/>
                  </a:moveTo>
                  <a:lnTo>
                    <a:pt x="54178" y="285991"/>
                  </a:lnTo>
                  <a:lnTo>
                    <a:pt x="54178" y="313080"/>
                  </a:lnTo>
                  <a:lnTo>
                    <a:pt x="90982" y="313080"/>
                  </a:lnTo>
                  <a:lnTo>
                    <a:pt x="90982" y="285991"/>
                  </a:lnTo>
                  <a:close/>
                </a:path>
                <a:path w="352425" h="636270">
                  <a:moveTo>
                    <a:pt x="90982" y="227876"/>
                  </a:moveTo>
                  <a:lnTo>
                    <a:pt x="54178" y="227876"/>
                  </a:lnTo>
                  <a:lnTo>
                    <a:pt x="54178" y="254977"/>
                  </a:lnTo>
                  <a:lnTo>
                    <a:pt x="90982" y="254977"/>
                  </a:lnTo>
                  <a:lnTo>
                    <a:pt x="90982" y="227876"/>
                  </a:lnTo>
                  <a:close/>
                </a:path>
                <a:path w="352425" h="636270">
                  <a:moveTo>
                    <a:pt x="90982" y="169760"/>
                  </a:moveTo>
                  <a:lnTo>
                    <a:pt x="54178" y="169760"/>
                  </a:lnTo>
                  <a:lnTo>
                    <a:pt x="54178" y="196862"/>
                  </a:lnTo>
                  <a:lnTo>
                    <a:pt x="90982" y="196862"/>
                  </a:lnTo>
                  <a:lnTo>
                    <a:pt x="90982" y="169760"/>
                  </a:lnTo>
                  <a:close/>
                </a:path>
                <a:path w="352425" h="636270">
                  <a:moveTo>
                    <a:pt x="90982" y="111645"/>
                  </a:moveTo>
                  <a:lnTo>
                    <a:pt x="54178" y="111645"/>
                  </a:lnTo>
                  <a:lnTo>
                    <a:pt x="54178" y="138747"/>
                  </a:lnTo>
                  <a:lnTo>
                    <a:pt x="90982" y="138747"/>
                  </a:lnTo>
                  <a:lnTo>
                    <a:pt x="90982" y="111645"/>
                  </a:lnTo>
                  <a:close/>
                </a:path>
                <a:path w="352425" h="636270">
                  <a:moveTo>
                    <a:pt x="90982" y="53530"/>
                  </a:moveTo>
                  <a:lnTo>
                    <a:pt x="54178" y="53530"/>
                  </a:lnTo>
                  <a:lnTo>
                    <a:pt x="54178" y="80632"/>
                  </a:lnTo>
                  <a:lnTo>
                    <a:pt x="90982" y="80632"/>
                  </a:lnTo>
                  <a:lnTo>
                    <a:pt x="90982" y="53530"/>
                  </a:lnTo>
                  <a:close/>
                </a:path>
                <a:path w="352425" h="636270">
                  <a:moveTo>
                    <a:pt x="160032" y="402170"/>
                  </a:moveTo>
                  <a:lnTo>
                    <a:pt x="123228" y="402170"/>
                  </a:lnTo>
                  <a:lnTo>
                    <a:pt x="123228" y="429272"/>
                  </a:lnTo>
                  <a:lnTo>
                    <a:pt x="160032" y="429272"/>
                  </a:lnTo>
                  <a:lnTo>
                    <a:pt x="160032" y="402170"/>
                  </a:lnTo>
                  <a:close/>
                </a:path>
                <a:path w="352425" h="636270">
                  <a:moveTo>
                    <a:pt x="160032" y="344106"/>
                  </a:moveTo>
                  <a:lnTo>
                    <a:pt x="123228" y="344106"/>
                  </a:lnTo>
                  <a:lnTo>
                    <a:pt x="123228" y="371195"/>
                  </a:lnTo>
                  <a:lnTo>
                    <a:pt x="160032" y="371195"/>
                  </a:lnTo>
                  <a:lnTo>
                    <a:pt x="160032" y="344106"/>
                  </a:lnTo>
                  <a:close/>
                </a:path>
                <a:path w="352425" h="636270">
                  <a:moveTo>
                    <a:pt x="160032" y="285991"/>
                  </a:moveTo>
                  <a:lnTo>
                    <a:pt x="123228" y="285991"/>
                  </a:lnTo>
                  <a:lnTo>
                    <a:pt x="123228" y="313080"/>
                  </a:lnTo>
                  <a:lnTo>
                    <a:pt x="160032" y="313080"/>
                  </a:lnTo>
                  <a:lnTo>
                    <a:pt x="160032" y="285991"/>
                  </a:lnTo>
                  <a:close/>
                </a:path>
                <a:path w="352425" h="636270">
                  <a:moveTo>
                    <a:pt x="160032" y="227876"/>
                  </a:moveTo>
                  <a:lnTo>
                    <a:pt x="123228" y="227876"/>
                  </a:lnTo>
                  <a:lnTo>
                    <a:pt x="123228" y="254977"/>
                  </a:lnTo>
                  <a:lnTo>
                    <a:pt x="160032" y="254977"/>
                  </a:lnTo>
                  <a:lnTo>
                    <a:pt x="160032" y="227876"/>
                  </a:lnTo>
                  <a:close/>
                </a:path>
                <a:path w="352425" h="636270">
                  <a:moveTo>
                    <a:pt x="160032" y="169760"/>
                  </a:moveTo>
                  <a:lnTo>
                    <a:pt x="123228" y="169760"/>
                  </a:lnTo>
                  <a:lnTo>
                    <a:pt x="123228" y="196862"/>
                  </a:lnTo>
                  <a:lnTo>
                    <a:pt x="160032" y="196862"/>
                  </a:lnTo>
                  <a:lnTo>
                    <a:pt x="160032" y="169760"/>
                  </a:lnTo>
                  <a:close/>
                </a:path>
                <a:path w="352425" h="636270">
                  <a:moveTo>
                    <a:pt x="160032" y="111645"/>
                  </a:moveTo>
                  <a:lnTo>
                    <a:pt x="123228" y="111645"/>
                  </a:lnTo>
                  <a:lnTo>
                    <a:pt x="123228" y="138747"/>
                  </a:lnTo>
                  <a:lnTo>
                    <a:pt x="160032" y="138747"/>
                  </a:lnTo>
                  <a:lnTo>
                    <a:pt x="160032" y="111645"/>
                  </a:lnTo>
                  <a:close/>
                </a:path>
                <a:path w="352425" h="636270">
                  <a:moveTo>
                    <a:pt x="160032" y="53530"/>
                  </a:moveTo>
                  <a:lnTo>
                    <a:pt x="123228" y="53530"/>
                  </a:lnTo>
                  <a:lnTo>
                    <a:pt x="123228" y="80632"/>
                  </a:lnTo>
                  <a:lnTo>
                    <a:pt x="160032" y="80632"/>
                  </a:lnTo>
                  <a:lnTo>
                    <a:pt x="160032" y="53530"/>
                  </a:lnTo>
                  <a:close/>
                </a:path>
                <a:path w="352425" h="636270">
                  <a:moveTo>
                    <a:pt x="229044" y="402170"/>
                  </a:moveTo>
                  <a:lnTo>
                    <a:pt x="192239" y="402170"/>
                  </a:lnTo>
                  <a:lnTo>
                    <a:pt x="192239" y="429272"/>
                  </a:lnTo>
                  <a:lnTo>
                    <a:pt x="229044" y="429272"/>
                  </a:lnTo>
                  <a:lnTo>
                    <a:pt x="229044" y="402170"/>
                  </a:lnTo>
                  <a:close/>
                </a:path>
                <a:path w="352425" h="636270">
                  <a:moveTo>
                    <a:pt x="229044" y="344106"/>
                  </a:moveTo>
                  <a:lnTo>
                    <a:pt x="192239" y="344106"/>
                  </a:lnTo>
                  <a:lnTo>
                    <a:pt x="192239" y="371195"/>
                  </a:lnTo>
                  <a:lnTo>
                    <a:pt x="229044" y="371195"/>
                  </a:lnTo>
                  <a:lnTo>
                    <a:pt x="229044" y="344106"/>
                  </a:lnTo>
                  <a:close/>
                </a:path>
                <a:path w="352425" h="636270">
                  <a:moveTo>
                    <a:pt x="229044" y="285991"/>
                  </a:moveTo>
                  <a:lnTo>
                    <a:pt x="192239" y="285991"/>
                  </a:lnTo>
                  <a:lnTo>
                    <a:pt x="192239" y="313080"/>
                  </a:lnTo>
                  <a:lnTo>
                    <a:pt x="229044" y="313080"/>
                  </a:lnTo>
                  <a:lnTo>
                    <a:pt x="229044" y="285991"/>
                  </a:lnTo>
                  <a:close/>
                </a:path>
                <a:path w="352425" h="636270">
                  <a:moveTo>
                    <a:pt x="229044" y="227876"/>
                  </a:moveTo>
                  <a:lnTo>
                    <a:pt x="192239" y="227876"/>
                  </a:lnTo>
                  <a:lnTo>
                    <a:pt x="192239" y="254977"/>
                  </a:lnTo>
                  <a:lnTo>
                    <a:pt x="229044" y="254977"/>
                  </a:lnTo>
                  <a:lnTo>
                    <a:pt x="229044" y="227876"/>
                  </a:lnTo>
                  <a:close/>
                </a:path>
                <a:path w="352425" h="636270">
                  <a:moveTo>
                    <a:pt x="229044" y="169760"/>
                  </a:moveTo>
                  <a:lnTo>
                    <a:pt x="192239" y="169760"/>
                  </a:lnTo>
                  <a:lnTo>
                    <a:pt x="192239" y="196862"/>
                  </a:lnTo>
                  <a:lnTo>
                    <a:pt x="229044" y="196862"/>
                  </a:lnTo>
                  <a:lnTo>
                    <a:pt x="229044" y="169760"/>
                  </a:lnTo>
                  <a:close/>
                </a:path>
                <a:path w="352425" h="636270">
                  <a:moveTo>
                    <a:pt x="229044" y="111645"/>
                  </a:moveTo>
                  <a:lnTo>
                    <a:pt x="192239" y="111645"/>
                  </a:lnTo>
                  <a:lnTo>
                    <a:pt x="192239" y="138747"/>
                  </a:lnTo>
                  <a:lnTo>
                    <a:pt x="229044" y="138747"/>
                  </a:lnTo>
                  <a:lnTo>
                    <a:pt x="229044" y="111645"/>
                  </a:lnTo>
                  <a:close/>
                </a:path>
                <a:path w="352425" h="636270">
                  <a:moveTo>
                    <a:pt x="229044" y="53530"/>
                  </a:moveTo>
                  <a:lnTo>
                    <a:pt x="192239" y="53530"/>
                  </a:lnTo>
                  <a:lnTo>
                    <a:pt x="192239" y="80632"/>
                  </a:lnTo>
                  <a:lnTo>
                    <a:pt x="229044" y="80632"/>
                  </a:lnTo>
                  <a:lnTo>
                    <a:pt x="229044" y="53530"/>
                  </a:lnTo>
                  <a:close/>
                </a:path>
                <a:path w="352425" h="636270">
                  <a:moveTo>
                    <a:pt x="298056" y="402170"/>
                  </a:moveTo>
                  <a:lnTo>
                    <a:pt x="261251" y="402170"/>
                  </a:lnTo>
                  <a:lnTo>
                    <a:pt x="261251" y="429272"/>
                  </a:lnTo>
                  <a:lnTo>
                    <a:pt x="298056" y="429272"/>
                  </a:lnTo>
                  <a:lnTo>
                    <a:pt x="298056" y="402170"/>
                  </a:lnTo>
                  <a:close/>
                </a:path>
                <a:path w="352425" h="636270">
                  <a:moveTo>
                    <a:pt x="298056" y="344106"/>
                  </a:moveTo>
                  <a:lnTo>
                    <a:pt x="261251" y="344106"/>
                  </a:lnTo>
                  <a:lnTo>
                    <a:pt x="261251" y="371195"/>
                  </a:lnTo>
                  <a:lnTo>
                    <a:pt x="298056" y="371195"/>
                  </a:lnTo>
                  <a:lnTo>
                    <a:pt x="298056" y="344106"/>
                  </a:lnTo>
                  <a:close/>
                </a:path>
                <a:path w="352425" h="636270">
                  <a:moveTo>
                    <a:pt x="298056" y="285991"/>
                  </a:moveTo>
                  <a:lnTo>
                    <a:pt x="261251" y="285991"/>
                  </a:lnTo>
                  <a:lnTo>
                    <a:pt x="261251" y="313080"/>
                  </a:lnTo>
                  <a:lnTo>
                    <a:pt x="298056" y="313080"/>
                  </a:lnTo>
                  <a:lnTo>
                    <a:pt x="298056" y="285991"/>
                  </a:lnTo>
                  <a:close/>
                </a:path>
                <a:path w="352425" h="636270">
                  <a:moveTo>
                    <a:pt x="298056" y="227876"/>
                  </a:moveTo>
                  <a:lnTo>
                    <a:pt x="261251" y="227876"/>
                  </a:lnTo>
                  <a:lnTo>
                    <a:pt x="261251" y="254977"/>
                  </a:lnTo>
                  <a:lnTo>
                    <a:pt x="298056" y="254977"/>
                  </a:lnTo>
                  <a:lnTo>
                    <a:pt x="298056" y="227876"/>
                  </a:lnTo>
                  <a:close/>
                </a:path>
                <a:path w="352425" h="636270">
                  <a:moveTo>
                    <a:pt x="298056" y="169760"/>
                  </a:moveTo>
                  <a:lnTo>
                    <a:pt x="261251" y="169760"/>
                  </a:lnTo>
                  <a:lnTo>
                    <a:pt x="261251" y="196862"/>
                  </a:lnTo>
                  <a:lnTo>
                    <a:pt x="298056" y="196862"/>
                  </a:lnTo>
                  <a:lnTo>
                    <a:pt x="298056" y="169760"/>
                  </a:lnTo>
                  <a:close/>
                </a:path>
                <a:path w="352425" h="636270">
                  <a:moveTo>
                    <a:pt x="298056" y="111645"/>
                  </a:moveTo>
                  <a:lnTo>
                    <a:pt x="261251" y="111645"/>
                  </a:lnTo>
                  <a:lnTo>
                    <a:pt x="261251" y="138747"/>
                  </a:lnTo>
                  <a:lnTo>
                    <a:pt x="298056" y="138747"/>
                  </a:lnTo>
                  <a:lnTo>
                    <a:pt x="298056" y="111645"/>
                  </a:lnTo>
                  <a:close/>
                </a:path>
                <a:path w="352425" h="636270">
                  <a:moveTo>
                    <a:pt x="298056" y="53530"/>
                  </a:moveTo>
                  <a:lnTo>
                    <a:pt x="261251" y="53530"/>
                  </a:lnTo>
                  <a:lnTo>
                    <a:pt x="261251" y="80632"/>
                  </a:lnTo>
                  <a:lnTo>
                    <a:pt x="298056" y="80632"/>
                  </a:lnTo>
                  <a:lnTo>
                    <a:pt x="298056" y="53530"/>
                  </a:lnTo>
                  <a:close/>
                </a:path>
                <a:path w="352425" h="636270">
                  <a:moveTo>
                    <a:pt x="352272" y="0"/>
                  </a:moveTo>
                  <a:lnTo>
                    <a:pt x="325158" y="0"/>
                  </a:lnTo>
                  <a:lnTo>
                    <a:pt x="325158" y="26670"/>
                  </a:lnTo>
                  <a:lnTo>
                    <a:pt x="325158" y="608215"/>
                  </a:lnTo>
                  <a:lnTo>
                    <a:pt x="230339" y="608215"/>
                  </a:lnTo>
                  <a:lnTo>
                    <a:pt x="230339" y="500468"/>
                  </a:lnTo>
                  <a:lnTo>
                    <a:pt x="203225" y="500468"/>
                  </a:lnTo>
                  <a:lnTo>
                    <a:pt x="203225" y="608215"/>
                  </a:lnTo>
                  <a:lnTo>
                    <a:pt x="149047" y="608215"/>
                  </a:lnTo>
                  <a:lnTo>
                    <a:pt x="149047" y="500278"/>
                  </a:lnTo>
                  <a:lnTo>
                    <a:pt x="230339" y="500278"/>
                  </a:lnTo>
                  <a:lnTo>
                    <a:pt x="230339" y="473621"/>
                  </a:lnTo>
                  <a:lnTo>
                    <a:pt x="121932" y="473621"/>
                  </a:lnTo>
                  <a:lnTo>
                    <a:pt x="121932" y="500278"/>
                  </a:lnTo>
                  <a:lnTo>
                    <a:pt x="121932" y="608215"/>
                  </a:lnTo>
                  <a:lnTo>
                    <a:pt x="27101" y="608215"/>
                  </a:lnTo>
                  <a:lnTo>
                    <a:pt x="27101" y="26670"/>
                  </a:lnTo>
                  <a:lnTo>
                    <a:pt x="325158" y="26670"/>
                  </a:lnTo>
                  <a:lnTo>
                    <a:pt x="325158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608215"/>
                  </a:lnTo>
                  <a:lnTo>
                    <a:pt x="0" y="636143"/>
                  </a:lnTo>
                  <a:lnTo>
                    <a:pt x="121932" y="636143"/>
                  </a:lnTo>
                  <a:lnTo>
                    <a:pt x="230339" y="636143"/>
                  </a:lnTo>
                  <a:lnTo>
                    <a:pt x="352272" y="636143"/>
                  </a:lnTo>
                  <a:lnTo>
                    <a:pt x="352272" y="608825"/>
                  </a:lnTo>
                  <a:lnTo>
                    <a:pt x="352272" y="608215"/>
                  </a:lnTo>
                  <a:lnTo>
                    <a:pt x="352272" y="26670"/>
                  </a:lnTo>
                  <a:lnTo>
                    <a:pt x="352272" y="26466"/>
                  </a:lnTo>
                  <a:lnTo>
                    <a:pt x="352272" y="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60513" y="3593381"/>
              <a:ext cx="514984" cy="434340"/>
            </a:xfrm>
            <a:custGeom>
              <a:avLst/>
              <a:gdLst/>
              <a:ahLst/>
              <a:cxnLst/>
              <a:rect l="l" t="t" r="r" b="b"/>
              <a:pathLst>
                <a:path w="514984" h="434339">
                  <a:moveTo>
                    <a:pt x="108407" y="298577"/>
                  </a:moveTo>
                  <a:lnTo>
                    <a:pt x="81292" y="298577"/>
                  </a:lnTo>
                  <a:lnTo>
                    <a:pt x="81292" y="406323"/>
                  </a:lnTo>
                  <a:lnTo>
                    <a:pt x="0" y="406323"/>
                  </a:lnTo>
                  <a:lnTo>
                    <a:pt x="0" y="434251"/>
                  </a:lnTo>
                  <a:lnTo>
                    <a:pt x="108407" y="434251"/>
                  </a:lnTo>
                  <a:lnTo>
                    <a:pt x="108407" y="406933"/>
                  </a:lnTo>
                  <a:lnTo>
                    <a:pt x="108407" y="406323"/>
                  </a:lnTo>
                  <a:lnTo>
                    <a:pt x="108407" y="298577"/>
                  </a:lnTo>
                  <a:close/>
                </a:path>
                <a:path w="514984" h="434339">
                  <a:moveTo>
                    <a:pt x="307073" y="321335"/>
                  </a:moveTo>
                  <a:lnTo>
                    <a:pt x="279958" y="321335"/>
                  </a:lnTo>
                  <a:lnTo>
                    <a:pt x="279958" y="375500"/>
                  </a:lnTo>
                  <a:lnTo>
                    <a:pt x="307073" y="375500"/>
                  </a:lnTo>
                  <a:lnTo>
                    <a:pt x="307073" y="321335"/>
                  </a:lnTo>
                  <a:close/>
                </a:path>
                <a:path w="514984" h="434339">
                  <a:moveTo>
                    <a:pt x="307073" y="233921"/>
                  </a:moveTo>
                  <a:lnTo>
                    <a:pt x="279958" y="233921"/>
                  </a:lnTo>
                  <a:lnTo>
                    <a:pt x="279958" y="288086"/>
                  </a:lnTo>
                  <a:lnTo>
                    <a:pt x="307073" y="288086"/>
                  </a:lnTo>
                  <a:lnTo>
                    <a:pt x="307073" y="233921"/>
                  </a:lnTo>
                  <a:close/>
                </a:path>
                <a:path w="514984" h="434339">
                  <a:moveTo>
                    <a:pt x="307073" y="146545"/>
                  </a:moveTo>
                  <a:lnTo>
                    <a:pt x="279958" y="146545"/>
                  </a:lnTo>
                  <a:lnTo>
                    <a:pt x="279958" y="200698"/>
                  </a:lnTo>
                  <a:lnTo>
                    <a:pt x="307073" y="200698"/>
                  </a:lnTo>
                  <a:lnTo>
                    <a:pt x="307073" y="146545"/>
                  </a:lnTo>
                  <a:close/>
                </a:path>
                <a:path w="514984" h="434339">
                  <a:moveTo>
                    <a:pt x="307073" y="59156"/>
                  </a:moveTo>
                  <a:lnTo>
                    <a:pt x="279958" y="59156"/>
                  </a:lnTo>
                  <a:lnTo>
                    <a:pt x="279958" y="113322"/>
                  </a:lnTo>
                  <a:lnTo>
                    <a:pt x="307073" y="113322"/>
                  </a:lnTo>
                  <a:lnTo>
                    <a:pt x="307073" y="59156"/>
                  </a:lnTo>
                  <a:close/>
                </a:path>
                <a:path w="514984" h="434339">
                  <a:moveTo>
                    <a:pt x="372618" y="321335"/>
                  </a:moveTo>
                  <a:lnTo>
                    <a:pt x="345503" y="321335"/>
                  </a:lnTo>
                  <a:lnTo>
                    <a:pt x="345503" y="375500"/>
                  </a:lnTo>
                  <a:lnTo>
                    <a:pt x="372618" y="375500"/>
                  </a:lnTo>
                  <a:lnTo>
                    <a:pt x="372618" y="321335"/>
                  </a:lnTo>
                  <a:close/>
                </a:path>
                <a:path w="514984" h="434339">
                  <a:moveTo>
                    <a:pt x="372618" y="233921"/>
                  </a:moveTo>
                  <a:lnTo>
                    <a:pt x="345503" y="233921"/>
                  </a:lnTo>
                  <a:lnTo>
                    <a:pt x="345503" y="288086"/>
                  </a:lnTo>
                  <a:lnTo>
                    <a:pt x="372618" y="288086"/>
                  </a:lnTo>
                  <a:lnTo>
                    <a:pt x="372618" y="233921"/>
                  </a:lnTo>
                  <a:close/>
                </a:path>
                <a:path w="514984" h="434339">
                  <a:moveTo>
                    <a:pt x="372618" y="146545"/>
                  </a:moveTo>
                  <a:lnTo>
                    <a:pt x="345503" y="146545"/>
                  </a:lnTo>
                  <a:lnTo>
                    <a:pt x="345503" y="200698"/>
                  </a:lnTo>
                  <a:lnTo>
                    <a:pt x="372618" y="200698"/>
                  </a:lnTo>
                  <a:lnTo>
                    <a:pt x="372618" y="146545"/>
                  </a:lnTo>
                  <a:close/>
                </a:path>
                <a:path w="514984" h="434339">
                  <a:moveTo>
                    <a:pt x="372618" y="59156"/>
                  </a:moveTo>
                  <a:lnTo>
                    <a:pt x="345503" y="59156"/>
                  </a:lnTo>
                  <a:lnTo>
                    <a:pt x="345503" y="113322"/>
                  </a:lnTo>
                  <a:lnTo>
                    <a:pt x="372618" y="113322"/>
                  </a:lnTo>
                  <a:lnTo>
                    <a:pt x="372618" y="59156"/>
                  </a:lnTo>
                  <a:close/>
                </a:path>
                <a:path w="514984" h="434339">
                  <a:moveTo>
                    <a:pt x="438137" y="321335"/>
                  </a:moveTo>
                  <a:lnTo>
                    <a:pt x="411022" y="321335"/>
                  </a:lnTo>
                  <a:lnTo>
                    <a:pt x="411022" y="375500"/>
                  </a:lnTo>
                  <a:lnTo>
                    <a:pt x="438137" y="375500"/>
                  </a:lnTo>
                  <a:lnTo>
                    <a:pt x="438137" y="321335"/>
                  </a:lnTo>
                  <a:close/>
                </a:path>
                <a:path w="514984" h="434339">
                  <a:moveTo>
                    <a:pt x="438137" y="233921"/>
                  </a:moveTo>
                  <a:lnTo>
                    <a:pt x="411022" y="233921"/>
                  </a:lnTo>
                  <a:lnTo>
                    <a:pt x="411022" y="288086"/>
                  </a:lnTo>
                  <a:lnTo>
                    <a:pt x="438137" y="288086"/>
                  </a:lnTo>
                  <a:lnTo>
                    <a:pt x="438137" y="233921"/>
                  </a:lnTo>
                  <a:close/>
                </a:path>
                <a:path w="514984" h="434339">
                  <a:moveTo>
                    <a:pt x="438137" y="146545"/>
                  </a:moveTo>
                  <a:lnTo>
                    <a:pt x="411022" y="146545"/>
                  </a:lnTo>
                  <a:lnTo>
                    <a:pt x="411022" y="200698"/>
                  </a:lnTo>
                  <a:lnTo>
                    <a:pt x="438137" y="200698"/>
                  </a:lnTo>
                  <a:lnTo>
                    <a:pt x="438137" y="146545"/>
                  </a:lnTo>
                  <a:close/>
                </a:path>
                <a:path w="514984" h="434339">
                  <a:moveTo>
                    <a:pt x="438137" y="59156"/>
                  </a:moveTo>
                  <a:lnTo>
                    <a:pt x="411022" y="59156"/>
                  </a:lnTo>
                  <a:lnTo>
                    <a:pt x="411022" y="113322"/>
                  </a:lnTo>
                  <a:lnTo>
                    <a:pt x="438137" y="113322"/>
                  </a:lnTo>
                  <a:lnTo>
                    <a:pt x="438137" y="59156"/>
                  </a:lnTo>
                  <a:close/>
                </a:path>
                <a:path w="514984" h="434339">
                  <a:moveTo>
                    <a:pt x="514858" y="0"/>
                  </a:moveTo>
                  <a:lnTo>
                    <a:pt x="487756" y="0"/>
                  </a:lnTo>
                  <a:lnTo>
                    <a:pt x="487756" y="27927"/>
                  </a:lnTo>
                  <a:lnTo>
                    <a:pt x="487756" y="406323"/>
                  </a:lnTo>
                  <a:lnTo>
                    <a:pt x="230339" y="406323"/>
                  </a:lnTo>
                  <a:lnTo>
                    <a:pt x="230339" y="27927"/>
                  </a:lnTo>
                  <a:lnTo>
                    <a:pt x="487756" y="27927"/>
                  </a:lnTo>
                  <a:lnTo>
                    <a:pt x="487756" y="0"/>
                  </a:lnTo>
                  <a:lnTo>
                    <a:pt x="203225" y="0"/>
                  </a:lnTo>
                  <a:lnTo>
                    <a:pt x="203225" y="27927"/>
                  </a:lnTo>
                  <a:lnTo>
                    <a:pt x="203225" y="406323"/>
                  </a:lnTo>
                  <a:lnTo>
                    <a:pt x="203225" y="434251"/>
                  </a:lnTo>
                  <a:lnTo>
                    <a:pt x="514858" y="434251"/>
                  </a:lnTo>
                  <a:lnTo>
                    <a:pt x="514858" y="406933"/>
                  </a:lnTo>
                  <a:lnTo>
                    <a:pt x="514858" y="406323"/>
                  </a:lnTo>
                  <a:lnTo>
                    <a:pt x="514858" y="27927"/>
                  </a:lnTo>
                  <a:lnTo>
                    <a:pt x="514858" y="27724"/>
                  </a:lnTo>
                  <a:lnTo>
                    <a:pt x="514858" y="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9996" y="959487"/>
            <a:ext cx="1925656" cy="1419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9696" y="1182524"/>
            <a:ext cx="1214184" cy="14075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0098" y="1180958"/>
            <a:ext cx="1249407" cy="11190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23633" y="1181040"/>
            <a:ext cx="1580595" cy="14054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62606" y="3020757"/>
            <a:ext cx="321237" cy="112785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040432" y="3425779"/>
            <a:ext cx="850900" cy="651510"/>
          </a:xfrm>
          <a:custGeom>
            <a:avLst/>
            <a:gdLst/>
            <a:ahLst/>
            <a:cxnLst/>
            <a:rect l="l" t="t" r="r" b="b"/>
            <a:pathLst>
              <a:path w="850900" h="651510">
                <a:moveTo>
                  <a:pt x="610768" y="292214"/>
                </a:moveTo>
                <a:lnTo>
                  <a:pt x="605536" y="279641"/>
                </a:lnTo>
                <a:lnTo>
                  <a:pt x="605396" y="279641"/>
                </a:lnTo>
                <a:lnTo>
                  <a:pt x="598309" y="276758"/>
                </a:lnTo>
                <a:lnTo>
                  <a:pt x="426821" y="348513"/>
                </a:lnTo>
                <a:lnTo>
                  <a:pt x="425792" y="348957"/>
                </a:lnTo>
                <a:lnTo>
                  <a:pt x="424675" y="348957"/>
                </a:lnTo>
                <a:lnTo>
                  <a:pt x="423659" y="348513"/>
                </a:lnTo>
                <a:lnTo>
                  <a:pt x="251955" y="276682"/>
                </a:lnTo>
                <a:lnTo>
                  <a:pt x="244716" y="279641"/>
                </a:lnTo>
                <a:lnTo>
                  <a:pt x="239471" y="292214"/>
                </a:lnTo>
                <a:lnTo>
                  <a:pt x="242430" y="299453"/>
                </a:lnTo>
                <a:lnTo>
                  <a:pt x="417639" y="372783"/>
                </a:lnTo>
                <a:lnTo>
                  <a:pt x="421449" y="373532"/>
                </a:lnTo>
                <a:lnTo>
                  <a:pt x="429069" y="373532"/>
                </a:lnTo>
                <a:lnTo>
                  <a:pt x="432841" y="372783"/>
                </a:lnTo>
                <a:lnTo>
                  <a:pt x="489712" y="348957"/>
                </a:lnTo>
                <a:lnTo>
                  <a:pt x="607999" y="299453"/>
                </a:lnTo>
                <a:lnTo>
                  <a:pt x="607872" y="299453"/>
                </a:lnTo>
                <a:lnTo>
                  <a:pt x="610768" y="292214"/>
                </a:lnTo>
                <a:close/>
              </a:path>
              <a:path w="850900" h="651510">
                <a:moveTo>
                  <a:pt x="661962" y="543128"/>
                </a:moveTo>
                <a:lnTo>
                  <a:pt x="656450" y="537591"/>
                </a:lnTo>
                <a:lnTo>
                  <a:pt x="642810" y="537591"/>
                </a:lnTo>
                <a:lnTo>
                  <a:pt x="637273" y="543090"/>
                </a:lnTo>
                <a:lnTo>
                  <a:pt x="637273" y="626211"/>
                </a:lnTo>
                <a:lnTo>
                  <a:pt x="622947" y="626211"/>
                </a:lnTo>
                <a:lnTo>
                  <a:pt x="622947" y="540131"/>
                </a:lnTo>
                <a:lnTo>
                  <a:pt x="630669" y="537718"/>
                </a:lnTo>
                <a:lnTo>
                  <a:pt x="636854" y="532866"/>
                </a:lnTo>
                <a:lnTo>
                  <a:pt x="640956" y="526173"/>
                </a:lnTo>
                <a:lnTo>
                  <a:pt x="642442" y="518210"/>
                </a:lnTo>
                <a:lnTo>
                  <a:pt x="642442" y="273113"/>
                </a:lnTo>
                <a:lnTo>
                  <a:pt x="642467" y="264642"/>
                </a:lnTo>
                <a:lnTo>
                  <a:pt x="637298" y="257073"/>
                </a:lnTo>
                <a:lnTo>
                  <a:pt x="629412" y="253974"/>
                </a:lnTo>
                <a:lnTo>
                  <a:pt x="429742" y="175348"/>
                </a:lnTo>
                <a:lnTo>
                  <a:pt x="423456" y="172897"/>
                </a:lnTo>
                <a:lnTo>
                  <a:pt x="416344" y="175958"/>
                </a:lnTo>
                <a:lnTo>
                  <a:pt x="413829" y="182245"/>
                </a:lnTo>
                <a:lnTo>
                  <a:pt x="411302" y="188569"/>
                </a:lnTo>
                <a:lnTo>
                  <a:pt x="414362" y="195745"/>
                </a:lnTo>
                <a:lnTo>
                  <a:pt x="420700" y="198297"/>
                </a:lnTo>
                <a:lnTo>
                  <a:pt x="617740" y="275894"/>
                </a:lnTo>
                <a:lnTo>
                  <a:pt x="617740" y="515759"/>
                </a:lnTo>
                <a:lnTo>
                  <a:pt x="610019" y="518172"/>
                </a:lnTo>
                <a:lnTo>
                  <a:pt x="603834" y="523024"/>
                </a:lnTo>
                <a:lnTo>
                  <a:pt x="599732" y="529729"/>
                </a:lnTo>
                <a:lnTo>
                  <a:pt x="598246" y="537692"/>
                </a:lnTo>
                <a:lnTo>
                  <a:pt x="598246" y="630326"/>
                </a:lnTo>
                <a:lnTo>
                  <a:pt x="599859" y="638327"/>
                </a:lnTo>
                <a:lnTo>
                  <a:pt x="604278" y="644867"/>
                </a:lnTo>
                <a:lnTo>
                  <a:pt x="610819" y="649274"/>
                </a:lnTo>
                <a:lnTo>
                  <a:pt x="618832" y="650887"/>
                </a:lnTo>
                <a:lnTo>
                  <a:pt x="641388" y="650887"/>
                </a:lnTo>
                <a:lnTo>
                  <a:pt x="649389" y="649274"/>
                </a:lnTo>
                <a:lnTo>
                  <a:pt x="655929" y="644867"/>
                </a:lnTo>
                <a:lnTo>
                  <a:pt x="660349" y="638327"/>
                </a:lnTo>
                <a:lnTo>
                  <a:pt x="661962" y="630326"/>
                </a:lnTo>
                <a:lnTo>
                  <a:pt x="661962" y="543128"/>
                </a:lnTo>
                <a:close/>
              </a:path>
              <a:path w="850900" h="651510">
                <a:moveTo>
                  <a:pt x="850506" y="187083"/>
                </a:moveTo>
                <a:lnTo>
                  <a:pt x="436384" y="2959"/>
                </a:lnTo>
                <a:lnTo>
                  <a:pt x="429272" y="0"/>
                </a:lnTo>
                <a:lnTo>
                  <a:pt x="421246" y="0"/>
                </a:lnTo>
                <a:lnTo>
                  <a:pt x="414134" y="2959"/>
                </a:lnTo>
                <a:lnTo>
                  <a:pt x="10147" y="171983"/>
                </a:lnTo>
                <a:lnTo>
                  <a:pt x="6134" y="173647"/>
                </a:lnTo>
                <a:lnTo>
                  <a:pt x="2959" y="176809"/>
                </a:lnTo>
                <a:lnTo>
                  <a:pt x="1295" y="180784"/>
                </a:lnTo>
                <a:lnTo>
                  <a:pt x="0" y="187198"/>
                </a:lnTo>
                <a:lnTo>
                  <a:pt x="1244" y="193382"/>
                </a:lnTo>
                <a:lnTo>
                  <a:pt x="4699" y="198653"/>
                </a:lnTo>
                <a:lnTo>
                  <a:pt x="10109" y="202336"/>
                </a:lnTo>
                <a:lnTo>
                  <a:pt x="208241" y="285178"/>
                </a:lnTo>
                <a:lnTo>
                  <a:pt x="208076" y="432714"/>
                </a:lnTo>
                <a:lnTo>
                  <a:pt x="248856" y="486752"/>
                </a:lnTo>
                <a:lnTo>
                  <a:pt x="295313" y="506082"/>
                </a:lnTo>
                <a:lnTo>
                  <a:pt x="355117" y="518591"/>
                </a:lnTo>
                <a:lnTo>
                  <a:pt x="425259" y="523036"/>
                </a:lnTo>
                <a:lnTo>
                  <a:pt x="477545" y="520496"/>
                </a:lnTo>
                <a:lnTo>
                  <a:pt x="526097" y="513181"/>
                </a:lnTo>
                <a:lnTo>
                  <a:pt x="568769" y="501535"/>
                </a:lnTo>
                <a:lnTo>
                  <a:pt x="603491" y="485978"/>
                </a:lnTo>
                <a:lnTo>
                  <a:pt x="609473" y="482447"/>
                </a:lnTo>
                <a:lnTo>
                  <a:pt x="611416" y="474903"/>
                </a:lnTo>
                <a:lnTo>
                  <a:pt x="604469" y="463143"/>
                </a:lnTo>
                <a:lnTo>
                  <a:pt x="596925" y="461200"/>
                </a:lnTo>
                <a:lnTo>
                  <a:pt x="591032" y="464667"/>
                </a:lnTo>
                <a:lnTo>
                  <a:pt x="559269" y="478802"/>
                </a:lnTo>
                <a:lnTo>
                  <a:pt x="519722" y="489394"/>
                </a:lnTo>
                <a:lnTo>
                  <a:pt x="474383" y="496049"/>
                </a:lnTo>
                <a:lnTo>
                  <a:pt x="425284" y="498360"/>
                </a:lnTo>
                <a:lnTo>
                  <a:pt x="361721" y="494512"/>
                </a:lnTo>
                <a:lnTo>
                  <a:pt x="308533" y="484200"/>
                </a:lnTo>
                <a:lnTo>
                  <a:pt x="267893" y="469252"/>
                </a:lnTo>
                <a:lnTo>
                  <a:pt x="241935" y="451485"/>
                </a:lnTo>
                <a:lnTo>
                  <a:pt x="232803" y="432752"/>
                </a:lnTo>
                <a:lnTo>
                  <a:pt x="232968" y="282460"/>
                </a:lnTo>
                <a:lnTo>
                  <a:pt x="232968" y="274167"/>
                </a:lnTo>
                <a:lnTo>
                  <a:pt x="227977" y="266687"/>
                </a:lnTo>
                <a:lnTo>
                  <a:pt x="220319" y="263486"/>
                </a:lnTo>
                <a:lnTo>
                  <a:pt x="37795" y="187147"/>
                </a:lnTo>
                <a:lnTo>
                  <a:pt x="423684" y="25742"/>
                </a:lnTo>
                <a:lnTo>
                  <a:pt x="424713" y="25298"/>
                </a:lnTo>
                <a:lnTo>
                  <a:pt x="425831" y="25298"/>
                </a:lnTo>
                <a:lnTo>
                  <a:pt x="426859" y="25742"/>
                </a:lnTo>
                <a:lnTo>
                  <a:pt x="812711" y="187147"/>
                </a:lnTo>
                <a:lnTo>
                  <a:pt x="657606" y="252069"/>
                </a:lnTo>
                <a:lnTo>
                  <a:pt x="651319" y="254685"/>
                </a:lnTo>
                <a:lnTo>
                  <a:pt x="648360" y="261924"/>
                </a:lnTo>
                <a:lnTo>
                  <a:pt x="653592" y="274510"/>
                </a:lnTo>
                <a:lnTo>
                  <a:pt x="660844" y="277469"/>
                </a:lnTo>
                <a:lnTo>
                  <a:pt x="667131" y="274840"/>
                </a:lnTo>
                <a:lnTo>
                  <a:pt x="840371" y="202298"/>
                </a:lnTo>
                <a:lnTo>
                  <a:pt x="844384" y="200634"/>
                </a:lnTo>
                <a:lnTo>
                  <a:pt x="847547" y="197472"/>
                </a:lnTo>
                <a:lnTo>
                  <a:pt x="849210" y="193497"/>
                </a:lnTo>
                <a:lnTo>
                  <a:pt x="850506" y="187083"/>
                </a:lnTo>
                <a:close/>
              </a:path>
            </a:pathLst>
          </a:custGeom>
          <a:solidFill>
            <a:srgbClr val="9930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697780" y="3378595"/>
            <a:ext cx="249554" cy="293370"/>
          </a:xfrm>
          <a:custGeom>
            <a:avLst/>
            <a:gdLst/>
            <a:ahLst/>
            <a:cxnLst/>
            <a:rect l="l" t="t" r="r" b="b"/>
            <a:pathLst>
              <a:path w="249554" h="293370">
                <a:moveTo>
                  <a:pt x="122926" y="293304"/>
                </a:moveTo>
                <a:lnTo>
                  <a:pt x="83580" y="279359"/>
                </a:lnTo>
                <a:lnTo>
                  <a:pt x="53661" y="248062"/>
                </a:lnTo>
                <a:lnTo>
                  <a:pt x="33225" y="210066"/>
                </a:lnTo>
                <a:lnTo>
                  <a:pt x="31154" y="205381"/>
                </a:lnTo>
                <a:lnTo>
                  <a:pt x="28866" y="202875"/>
                </a:lnTo>
                <a:lnTo>
                  <a:pt x="23634" y="201350"/>
                </a:lnTo>
                <a:lnTo>
                  <a:pt x="12663" y="194569"/>
                </a:lnTo>
                <a:lnTo>
                  <a:pt x="4288" y="182896"/>
                </a:lnTo>
                <a:lnTo>
                  <a:pt x="0" y="169282"/>
                </a:lnTo>
                <a:lnTo>
                  <a:pt x="1290" y="156680"/>
                </a:lnTo>
                <a:lnTo>
                  <a:pt x="2707" y="153193"/>
                </a:lnTo>
                <a:lnTo>
                  <a:pt x="7830" y="151232"/>
                </a:lnTo>
                <a:lnTo>
                  <a:pt x="11209" y="148508"/>
                </a:lnTo>
                <a:lnTo>
                  <a:pt x="10429" y="137371"/>
                </a:lnTo>
                <a:lnTo>
                  <a:pt x="9547" y="125928"/>
                </a:lnTo>
                <a:lnTo>
                  <a:pt x="8787" y="114281"/>
                </a:lnTo>
                <a:lnTo>
                  <a:pt x="17707" y="61416"/>
                </a:lnTo>
                <a:lnTo>
                  <a:pt x="45759" y="29861"/>
                </a:lnTo>
                <a:lnTo>
                  <a:pt x="103716" y="3290"/>
                </a:lnTo>
                <a:lnTo>
                  <a:pt x="134994" y="0"/>
                </a:lnTo>
                <a:lnTo>
                  <a:pt x="167722" y="3603"/>
                </a:lnTo>
                <a:lnTo>
                  <a:pt x="201728" y="31386"/>
                </a:lnTo>
                <a:lnTo>
                  <a:pt x="202382" y="33129"/>
                </a:lnTo>
                <a:lnTo>
                  <a:pt x="204780" y="34872"/>
                </a:lnTo>
                <a:lnTo>
                  <a:pt x="237518" y="67718"/>
                </a:lnTo>
                <a:lnTo>
                  <a:pt x="242489" y="98054"/>
                </a:lnTo>
                <a:lnTo>
                  <a:pt x="241878" y="112936"/>
                </a:lnTo>
                <a:lnTo>
                  <a:pt x="240020" y="127736"/>
                </a:lnTo>
                <a:lnTo>
                  <a:pt x="237477" y="142516"/>
                </a:lnTo>
                <a:lnTo>
                  <a:pt x="237041" y="144804"/>
                </a:lnTo>
                <a:lnTo>
                  <a:pt x="236714" y="147092"/>
                </a:lnTo>
                <a:lnTo>
                  <a:pt x="236169" y="149816"/>
                </a:lnTo>
                <a:lnTo>
                  <a:pt x="246633" y="151777"/>
                </a:lnTo>
                <a:lnTo>
                  <a:pt x="248704" y="154065"/>
                </a:lnTo>
                <a:lnTo>
                  <a:pt x="233075" y="196481"/>
                </a:lnTo>
                <a:lnTo>
                  <a:pt x="219276" y="203638"/>
                </a:lnTo>
                <a:lnTo>
                  <a:pt x="217205" y="206797"/>
                </a:lnTo>
                <a:lnTo>
                  <a:pt x="192603" y="251590"/>
                </a:lnTo>
                <a:lnTo>
                  <a:pt x="155924" y="285324"/>
                </a:lnTo>
                <a:lnTo>
                  <a:pt x="140436" y="291347"/>
                </a:lnTo>
                <a:lnTo>
                  <a:pt x="122926" y="293304"/>
                </a:lnTo>
                <a:close/>
              </a:path>
            </a:pathLst>
          </a:custGeom>
          <a:solidFill>
            <a:srgbClr val="9930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75799" y="3700886"/>
            <a:ext cx="492759" cy="355600"/>
          </a:xfrm>
          <a:custGeom>
            <a:avLst/>
            <a:gdLst/>
            <a:ahLst/>
            <a:cxnLst/>
            <a:rect l="l" t="t" r="r" b="b"/>
            <a:pathLst>
              <a:path w="492760" h="355600">
                <a:moveTo>
                  <a:pt x="423760" y="334987"/>
                </a:moveTo>
                <a:lnTo>
                  <a:pt x="68884" y="334987"/>
                </a:lnTo>
                <a:lnTo>
                  <a:pt x="68884" y="354037"/>
                </a:lnTo>
                <a:lnTo>
                  <a:pt x="69164" y="354037"/>
                </a:lnTo>
                <a:lnTo>
                  <a:pt x="69164" y="355307"/>
                </a:lnTo>
                <a:lnTo>
                  <a:pt x="423430" y="355307"/>
                </a:lnTo>
                <a:lnTo>
                  <a:pt x="423430" y="354037"/>
                </a:lnTo>
                <a:lnTo>
                  <a:pt x="423760" y="354037"/>
                </a:lnTo>
                <a:lnTo>
                  <a:pt x="423760" y="334987"/>
                </a:lnTo>
                <a:close/>
              </a:path>
              <a:path w="492760" h="355600">
                <a:moveTo>
                  <a:pt x="423862" y="116471"/>
                </a:moveTo>
                <a:lnTo>
                  <a:pt x="422236" y="108635"/>
                </a:lnTo>
                <a:lnTo>
                  <a:pt x="417906" y="102222"/>
                </a:lnTo>
                <a:lnTo>
                  <a:pt x="411480" y="97904"/>
                </a:lnTo>
                <a:lnTo>
                  <a:pt x="403593" y="96316"/>
                </a:lnTo>
                <a:lnTo>
                  <a:pt x="89039" y="96316"/>
                </a:lnTo>
                <a:lnTo>
                  <a:pt x="81203" y="97904"/>
                </a:lnTo>
                <a:lnTo>
                  <a:pt x="74790" y="102222"/>
                </a:lnTo>
                <a:lnTo>
                  <a:pt x="70472" y="108635"/>
                </a:lnTo>
                <a:lnTo>
                  <a:pt x="68884" y="116471"/>
                </a:lnTo>
                <a:lnTo>
                  <a:pt x="68884" y="312140"/>
                </a:lnTo>
                <a:lnTo>
                  <a:pt x="70472" y="319989"/>
                </a:lnTo>
                <a:lnTo>
                  <a:pt x="74790" y="326390"/>
                </a:lnTo>
                <a:lnTo>
                  <a:pt x="81203" y="330720"/>
                </a:lnTo>
                <a:lnTo>
                  <a:pt x="89039" y="332295"/>
                </a:lnTo>
                <a:lnTo>
                  <a:pt x="403707" y="332295"/>
                </a:lnTo>
                <a:lnTo>
                  <a:pt x="411543" y="330720"/>
                </a:lnTo>
                <a:lnTo>
                  <a:pt x="417957" y="326390"/>
                </a:lnTo>
                <a:lnTo>
                  <a:pt x="422275" y="319989"/>
                </a:lnTo>
                <a:lnTo>
                  <a:pt x="423862" y="312140"/>
                </a:lnTo>
                <a:lnTo>
                  <a:pt x="423862" y="116471"/>
                </a:lnTo>
                <a:close/>
              </a:path>
              <a:path w="492760" h="355600">
                <a:moveTo>
                  <a:pt x="492531" y="114731"/>
                </a:moveTo>
                <a:lnTo>
                  <a:pt x="471335" y="67030"/>
                </a:lnTo>
                <a:lnTo>
                  <a:pt x="436460" y="48488"/>
                </a:lnTo>
                <a:lnTo>
                  <a:pt x="390753" y="35826"/>
                </a:lnTo>
                <a:lnTo>
                  <a:pt x="362191" y="24079"/>
                </a:lnTo>
                <a:lnTo>
                  <a:pt x="341083" y="11760"/>
                </a:lnTo>
                <a:lnTo>
                  <a:pt x="326428" y="0"/>
                </a:lnTo>
                <a:lnTo>
                  <a:pt x="267919" y="37630"/>
                </a:lnTo>
                <a:lnTo>
                  <a:pt x="215379" y="34467"/>
                </a:lnTo>
                <a:lnTo>
                  <a:pt x="177495" y="14782"/>
                </a:lnTo>
                <a:lnTo>
                  <a:pt x="162941" y="2832"/>
                </a:lnTo>
                <a:lnTo>
                  <a:pt x="147967" y="14071"/>
                </a:lnTo>
                <a:lnTo>
                  <a:pt x="127165" y="25615"/>
                </a:lnTo>
                <a:lnTo>
                  <a:pt x="99695" y="36525"/>
                </a:lnTo>
                <a:lnTo>
                  <a:pt x="64731" y="45872"/>
                </a:lnTo>
                <a:lnTo>
                  <a:pt x="62382" y="46532"/>
                </a:lnTo>
                <a:lnTo>
                  <a:pt x="21196" y="66979"/>
                </a:lnTo>
                <a:lnTo>
                  <a:pt x="0" y="114731"/>
                </a:lnTo>
                <a:lnTo>
                  <a:pt x="0" y="291769"/>
                </a:lnTo>
                <a:lnTo>
                  <a:pt x="5994" y="297548"/>
                </a:lnTo>
                <a:lnTo>
                  <a:pt x="59499" y="297548"/>
                </a:lnTo>
                <a:lnTo>
                  <a:pt x="59499" y="116471"/>
                </a:lnTo>
                <a:lnTo>
                  <a:pt x="61823" y="105029"/>
                </a:lnTo>
                <a:lnTo>
                  <a:pt x="68135" y="95669"/>
                </a:lnTo>
                <a:lnTo>
                  <a:pt x="77482" y="89369"/>
                </a:lnTo>
                <a:lnTo>
                  <a:pt x="88938" y="87058"/>
                </a:lnTo>
                <a:lnTo>
                  <a:pt x="403593" y="87058"/>
                </a:lnTo>
                <a:lnTo>
                  <a:pt x="415048" y="89369"/>
                </a:lnTo>
                <a:lnTo>
                  <a:pt x="424395" y="95669"/>
                </a:lnTo>
                <a:lnTo>
                  <a:pt x="430707" y="105029"/>
                </a:lnTo>
                <a:lnTo>
                  <a:pt x="433019" y="116471"/>
                </a:lnTo>
                <a:lnTo>
                  <a:pt x="433019" y="297548"/>
                </a:lnTo>
                <a:lnTo>
                  <a:pt x="486537" y="297548"/>
                </a:lnTo>
                <a:lnTo>
                  <a:pt x="492531" y="291769"/>
                </a:lnTo>
                <a:lnTo>
                  <a:pt x="492531" y="114731"/>
                </a:lnTo>
                <a:close/>
              </a:path>
            </a:pathLst>
          </a:custGeom>
          <a:solidFill>
            <a:srgbClr val="9930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066612" y="3328561"/>
            <a:ext cx="693420" cy="485775"/>
          </a:xfrm>
          <a:custGeom>
            <a:avLst/>
            <a:gdLst/>
            <a:ahLst/>
            <a:cxnLst/>
            <a:rect l="l" t="t" r="r" b="b"/>
            <a:pathLst>
              <a:path w="693420" h="485775">
                <a:moveTo>
                  <a:pt x="693242" y="39281"/>
                </a:moveTo>
                <a:lnTo>
                  <a:pt x="688149" y="34163"/>
                </a:lnTo>
                <a:lnTo>
                  <a:pt x="670420" y="34163"/>
                </a:lnTo>
                <a:lnTo>
                  <a:pt x="670420" y="56997"/>
                </a:lnTo>
                <a:lnTo>
                  <a:pt x="670420" y="215506"/>
                </a:lnTo>
                <a:lnTo>
                  <a:pt x="663346" y="259219"/>
                </a:lnTo>
                <a:lnTo>
                  <a:pt x="643686" y="297218"/>
                </a:lnTo>
                <a:lnTo>
                  <a:pt x="613714" y="327202"/>
                </a:lnTo>
                <a:lnTo>
                  <a:pt x="575729" y="346887"/>
                </a:lnTo>
                <a:lnTo>
                  <a:pt x="551700" y="350786"/>
                </a:lnTo>
                <a:lnTo>
                  <a:pt x="553135" y="348145"/>
                </a:lnTo>
                <a:lnTo>
                  <a:pt x="566204" y="306082"/>
                </a:lnTo>
                <a:lnTo>
                  <a:pt x="570763" y="260946"/>
                </a:lnTo>
                <a:lnTo>
                  <a:pt x="570763" y="56997"/>
                </a:lnTo>
                <a:lnTo>
                  <a:pt x="670420" y="56997"/>
                </a:lnTo>
                <a:lnTo>
                  <a:pt x="670420" y="34163"/>
                </a:lnTo>
                <a:lnTo>
                  <a:pt x="570763" y="34163"/>
                </a:lnTo>
                <a:lnTo>
                  <a:pt x="570763" y="22860"/>
                </a:lnTo>
                <a:lnTo>
                  <a:pt x="570750" y="5105"/>
                </a:lnTo>
                <a:lnTo>
                  <a:pt x="565670" y="0"/>
                </a:lnTo>
                <a:lnTo>
                  <a:pt x="547941" y="0"/>
                </a:lnTo>
                <a:lnTo>
                  <a:pt x="547941" y="22860"/>
                </a:lnTo>
                <a:lnTo>
                  <a:pt x="547941" y="260946"/>
                </a:lnTo>
                <a:lnTo>
                  <a:pt x="542607" y="307073"/>
                </a:lnTo>
                <a:lnTo>
                  <a:pt x="527443" y="349453"/>
                </a:lnTo>
                <a:lnTo>
                  <a:pt x="522541" y="357149"/>
                </a:lnTo>
                <a:lnTo>
                  <a:pt x="520636" y="359054"/>
                </a:lnTo>
                <a:lnTo>
                  <a:pt x="520636" y="360159"/>
                </a:lnTo>
                <a:lnTo>
                  <a:pt x="472465" y="418058"/>
                </a:lnTo>
                <a:lnTo>
                  <a:pt x="435089" y="441858"/>
                </a:lnTo>
                <a:lnTo>
                  <a:pt x="392734" y="457022"/>
                </a:lnTo>
                <a:lnTo>
                  <a:pt x="346621" y="462356"/>
                </a:lnTo>
                <a:lnTo>
                  <a:pt x="300520" y="457022"/>
                </a:lnTo>
                <a:lnTo>
                  <a:pt x="258165" y="441858"/>
                </a:lnTo>
                <a:lnTo>
                  <a:pt x="220776" y="418058"/>
                </a:lnTo>
                <a:lnTo>
                  <a:pt x="189585" y="386842"/>
                </a:lnTo>
                <a:lnTo>
                  <a:pt x="172618" y="360184"/>
                </a:lnTo>
                <a:lnTo>
                  <a:pt x="172618" y="359041"/>
                </a:lnTo>
                <a:lnTo>
                  <a:pt x="170611" y="357047"/>
                </a:lnTo>
                <a:lnTo>
                  <a:pt x="165798" y="349453"/>
                </a:lnTo>
                <a:lnTo>
                  <a:pt x="150634" y="307073"/>
                </a:lnTo>
                <a:lnTo>
                  <a:pt x="150520" y="306082"/>
                </a:lnTo>
                <a:lnTo>
                  <a:pt x="145300" y="260946"/>
                </a:lnTo>
                <a:lnTo>
                  <a:pt x="145300" y="22860"/>
                </a:lnTo>
                <a:lnTo>
                  <a:pt x="547941" y="22860"/>
                </a:lnTo>
                <a:lnTo>
                  <a:pt x="547941" y="0"/>
                </a:lnTo>
                <a:lnTo>
                  <a:pt x="141503" y="0"/>
                </a:lnTo>
                <a:lnTo>
                  <a:pt x="141503" y="350748"/>
                </a:lnTo>
                <a:lnTo>
                  <a:pt x="117525" y="346862"/>
                </a:lnTo>
                <a:lnTo>
                  <a:pt x="79540" y="327177"/>
                </a:lnTo>
                <a:lnTo>
                  <a:pt x="49568" y="297192"/>
                </a:lnTo>
                <a:lnTo>
                  <a:pt x="29895" y="259194"/>
                </a:lnTo>
                <a:lnTo>
                  <a:pt x="22834" y="215468"/>
                </a:lnTo>
                <a:lnTo>
                  <a:pt x="22834" y="56997"/>
                </a:lnTo>
                <a:lnTo>
                  <a:pt x="122466" y="56997"/>
                </a:lnTo>
                <a:lnTo>
                  <a:pt x="122466" y="260946"/>
                </a:lnTo>
                <a:lnTo>
                  <a:pt x="127025" y="306082"/>
                </a:lnTo>
                <a:lnTo>
                  <a:pt x="140106" y="348145"/>
                </a:lnTo>
                <a:lnTo>
                  <a:pt x="141503" y="350748"/>
                </a:lnTo>
                <a:lnTo>
                  <a:pt x="141503" y="0"/>
                </a:lnTo>
                <a:lnTo>
                  <a:pt x="127571" y="0"/>
                </a:lnTo>
                <a:lnTo>
                  <a:pt x="122466" y="5105"/>
                </a:lnTo>
                <a:lnTo>
                  <a:pt x="122466" y="34163"/>
                </a:lnTo>
                <a:lnTo>
                  <a:pt x="5105" y="34163"/>
                </a:lnTo>
                <a:lnTo>
                  <a:pt x="0" y="39255"/>
                </a:lnTo>
                <a:lnTo>
                  <a:pt x="0" y="215468"/>
                </a:lnTo>
                <a:lnTo>
                  <a:pt x="5765" y="258305"/>
                </a:lnTo>
                <a:lnTo>
                  <a:pt x="22034" y="296837"/>
                </a:lnTo>
                <a:lnTo>
                  <a:pt x="47269" y="329488"/>
                </a:lnTo>
                <a:lnTo>
                  <a:pt x="79908" y="354736"/>
                </a:lnTo>
                <a:lnTo>
                  <a:pt x="118402" y="371030"/>
                </a:lnTo>
                <a:lnTo>
                  <a:pt x="155219" y="375996"/>
                </a:lnTo>
                <a:lnTo>
                  <a:pt x="160794" y="386245"/>
                </a:lnTo>
                <a:lnTo>
                  <a:pt x="188188" y="419442"/>
                </a:lnTo>
                <a:lnTo>
                  <a:pt x="221373" y="446849"/>
                </a:lnTo>
                <a:lnTo>
                  <a:pt x="259448" y="467550"/>
                </a:lnTo>
                <a:lnTo>
                  <a:pt x="301498" y="480644"/>
                </a:lnTo>
                <a:lnTo>
                  <a:pt x="346621" y="485203"/>
                </a:lnTo>
                <a:lnTo>
                  <a:pt x="391744" y="480644"/>
                </a:lnTo>
                <a:lnTo>
                  <a:pt x="433793" y="467550"/>
                </a:lnTo>
                <a:lnTo>
                  <a:pt x="471868" y="446849"/>
                </a:lnTo>
                <a:lnTo>
                  <a:pt x="505053" y="419442"/>
                </a:lnTo>
                <a:lnTo>
                  <a:pt x="532447" y="386245"/>
                </a:lnTo>
                <a:lnTo>
                  <a:pt x="538010" y="375996"/>
                </a:lnTo>
                <a:lnTo>
                  <a:pt x="574852" y="371030"/>
                </a:lnTo>
                <a:lnTo>
                  <a:pt x="613346" y="354736"/>
                </a:lnTo>
                <a:lnTo>
                  <a:pt x="645985" y="329488"/>
                </a:lnTo>
                <a:lnTo>
                  <a:pt x="671207" y="296837"/>
                </a:lnTo>
                <a:lnTo>
                  <a:pt x="687476" y="258305"/>
                </a:lnTo>
                <a:lnTo>
                  <a:pt x="693242" y="215468"/>
                </a:lnTo>
                <a:lnTo>
                  <a:pt x="693242" y="39281"/>
                </a:lnTo>
                <a:close/>
              </a:path>
            </a:pathLst>
          </a:custGeom>
          <a:solidFill>
            <a:srgbClr val="9930A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6216415" y="3785262"/>
            <a:ext cx="393700" cy="236854"/>
            <a:chOff x="6216415" y="3785262"/>
            <a:chExt cx="393700" cy="236854"/>
          </a:xfrm>
        </p:grpSpPr>
        <p:sp>
          <p:nvSpPr>
            <p:cNvPr id="15" name="object 15"/>
            <p:cNvSpPr/>
            <p:nvPr/>
          </p:nvSpPr>
          <p:spPr>
            <a:xfrm>
              <a:off x="6216415" y="3910416"/>
              <a:ext cx="393700" cy="111760"/>
            </a:xfrm>
            <a:custGeom>
              <a:avLst/>
              <a:gdLst/>
              <a:ahLst/>
              <a:cxnLst/>
              <a:rect l="l" t="t" r="r" b="b"/>
              <a:pathLst>
                <a:path w="393700" h="111760">
                  <a:moveTo>
                    <a:pt x="388550" y="111149"/>
                  </a:moveTo>
                  <a:lnTo>
                    <a:pt x="5095" y="111149"/>
                  </a:lnTo>
                  <a:lnTo>
                    <a:pt x="0" y="106036"/>
                  </a:lnTo>
                  <a:lnTo>
                    <a:pt x="0" y="5098"/>
                  </a:lnTo>
                  <a:lnTo>
                    <a:pt x="5109" y="0"/>
                  </a:lnTo>
                  <a:lnTo>
                    <a:pt x="388564" y="0"/>
                  </a:lnTo>
                  <a:lnTo>
                    <a:pt x="393646" y="5098"/>
                  </a:lnTo>
                  <a:lnTo>
                    <a:pt x="393660" y="22853"/>
                  </a:lnTo>
                  <a:lnTo>
                    <a:pt x="22840" y="22853"/>
                  </a:lnTo>
                  <a:lnTo>
                    <a:pt x="22840" y="88310"/>
                  </a:lnTo>
                  <a:lnTo>
                    <a:pt x="393660" y="88310"/>
                  </a:lnTo>
                  <a:lnTo>
                    <a:pt x="393660" y="106036"/>
                  </a:lnTo>
                  <a:lnTo>
                    <a:pt x="388550" y="111149"/>
                  </a:lnTo>
                  <a:close/>
                </a:path>
                <a:path w="393700" h="111760">
                  <a:moveTo>
                    <a:pt x="393660" y="88310"/>
                  </a:moveTo>
                  <a:lnTo>
                    <a:pt x="370820" y="88310"/>
                  </a:lnTo>
                  <a:lnTo>
                    <a:pt x="370820" y="22853"/>
                  </a:lnTo>
                  <a:lnTo>
                    <a:pt x="393660" y="22853"/>
                  </a:lnTo>
                  <a:lnTo>
                    <a:pt x="393660" y="8831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52880" y="3785262"/>
              <a:ext cx="120728" cy="147993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6264542" y="3388112"/>
            <a:ext cx="297815" cy="283210"/>
          </a:xfrm>
          <a:custGeom>
            <a:avLst/>
            <a:gdLst/>
            <a:ahLst/>
            <a:cxnLst/>
            <a:rect l="l" t="t" r="r" b="b"/>
            <a:pathLst>
              <a:path w="297815" h="283210">
                <a:moveTo>
                  <a:pt x="74257" y="282923"/>
                </a:moveTo>
                <a:lnTo>
                  <a:pt x="65189" y="282923"/>
                </a:lnTo>
                <a:lnTo>
                  <a:pt x="51656" y="273063"/>
                </a:lnTo>
                <a:lnTo>
                  <a:pt x="48829" y="264396"/>
                </a:lnTo>
                <a:lnTo>
                  <a:pt x="75738" y="181480"/>
                </a:lnTo>
                <a:lnTo>
                  <a:pt x="77214" y="176859"/>
                </a:lnTo>
                <a:lnTo>
                  <a:pt x="2803" y="122752"/>
                </a:lnTo>
                <a:lnTo>
                  <a:pt x="0" y="114085"/>
                </a:lnTo>
                <a:lnTo>
                  <a:pt x="5189" y="98198"/>
                </a:lnTo>
                <a:lnTo>
                  <a:pt x="12531" y="92861"/>
                </a:lnTo>
                <a:lnTo>
                  <a:pt x="104524" y="92861"/>
                </a:lnTo>
                <a:lnTo>
                  <a:pt x="130368" y="13287"/>
                </a:lnTo>
                <a:lnTo>
                  <a:pt x="132965" y="5337"/>
                </a:lnTo>
                <a:lnTo>
                  <a:pt x="140307" y="0"/>
                </a:lnTo>
                <a:lnTo>
                  <a:pt x="157055" y="0"/>
                </a:lnTo>
                <a:lnTo>
                  <a:pt x="164411" y="5337"/>
                </a:lnTo>
                <a:lnTo>
                  <a:pt x="172682" y="30803"/>
                </a:lnTo>
                <a:lnTo>
                  <a:pt x="148674" y="30803"/>
                </a:lnTo>
                <a:lnTo>
                  <a:pt x="125440" y="102328"/>
                </a:lnTo>
                <a:lnTo>
                  <a:pt x="122797" y="110335"/>
                </a:lnTo>
                <a:lnTo>
                  <a:pt x="115445" y="115714"/>
                </a:lnTo>
                <a:lnTo>
                  <a:pt x="31904" y="115714"/>
                </a:lnTo>
                <a:lnTo>
                  <a:pt x="99554" y="164905"/>
                </a:lnTo>
                <a:lnTo>
                  <a:pt x="102348" y="173572"/>
                </a:lnTo>
                <a:lnTo>
                  <a:pt x="99737" y="181480"/>
                </a:lnTo>
                <a:lnTo>
                  <a:pt x="76503" y="253075"/>
                </a:lnTo>
                <a:lnTo>
                  <a:pt x="115347" y="253075"/>
                </a:lnTo>
                <a:lnTo>
                  <a:pt x="74257" y="282923"/>
                </a:lnTo>
                <a:close/>
              </a:path>
              <a:path w="297815" h="283210">
                <a:moveTo>
                  <a:pt x="244851" y="253075"/>
                </a:moveTo>
                <a:lnTo>
                  <a:pt x="220859" y="253075"/>
                </a:lnTo>
                <a:lnTo>
                  <a:pt x="197625" y="181480"/>
                </a:lnTo>
                <a:lnTo>
                  <a:pt x="195000" y="173572"/>
                </a:lnTo>
                <a:lnTo>
                  <a:pt x="197794" y="164905"/>
                </a:lnTo>
                <a:lnTo>
                  <a:pt x="265458" y="115714"/>
                </a:lnTo>
                <a:lnTo>
                  <a:pt x="181860" y="115714"/>
                </a:lnTo>
                <a:lnTo>
                  <a:pt x="174490" y="110335"/>
                </a:lnTo>
                <a:lnTo>
                  <a:pt x="171921" y="102328"/>
                </a:lnTo>
                <a:lnTo>
                  <a:pt x="148674" y="30803"/>
                </a:lnTo>
                <a:lnTo>
                  <a:pt x="172682" y="30803"/>
                </a:lnTo>
                <a:lnTo>
                  <a:pt x="192838" y="92861"/>
                </a:lnTo>
                <a:lnTo>
                  <a:pt x="284817" y="92861"/>
                </a:lnTo>
                <a:lnTo>
                  <a:pt x="292173" y="98198"/>
                </a:lnTo>
                <a:lnTo>
                  <a:pt x="297353" y="114085"/>
                </a:lnTo>
                <a:lnTo>
                  <a:pt x="294564" y="122752"/>
                </a:lnTo>
                <a:lnTo>
                  <a:pt x="220115" y="176859"/>
                </a:lnTo>
                <a:lnTo>
                  <a:pt x="244851" y="253075"/>
                </a:lnTo>
                <a:close/>
              </a:path>
              <a:path w="297815" h="283210">
                <a:moveTo>
                  <a:pt x="115347" y="253075"/>
                </a:moveTo>
                <a:lnTo>
                  <a:pt x="76503" y="253075"/>
                </a:lnTo>
                <a:lnTo>
                  <a:pt x="140742" y="206370"/>
                </a:lnTo>
                <a:lnTo>
                  <a:pt x="144715" y="205148"/>
                </a:lnTo>
                <a:lnTo>
                  <a:pt x="152633" y="205148"/>
                </a:lnTo>
                <a:lnTo>
                  <a:pt x="156606" y="206370"/>
                </a:lnTo>
                <a:lnTo>
                  <a:pt x="187524" y="228845"/>
                </a:lnTo>
                <a:lnTo>
                  <a:pt x="148702" y="228845"/>
                </a:lnTo>
                <a:lnTo>
                  <a:pt x="115347" y="253075"/>
                </a:lnTo>
                <a:close/>
              </a:path>
              <a:path w="297815" h="283210">
                <a:moveTo>
                  <a:pt x="231654" y="281687"/>
                </a:moveTo>
                <a:lnTo>
                  <a:pt x="223736" y="281687"/>
                </a:lnTo>
                <a:lnTo>
                  <a:pt x="219764" y="280451"/>
                </a:lnTo>
                <a:lnTo>
                  <a:pt x="148702" y="228845"/>
                </a:lnTo>
                <a:lnTo>
                  <a:pt x="187524" y="228845"/>
                </a:lnTo>
                <a:lnTo>
                  <a:pt x="220859" y="253075"/>
                </a:lnTo>
                <a:lnTo>
                  <a:pt x="244851" y="253075"/>
                </a:lnTo>
                <a:lnTo>
                  <a:pt x="248542" y="264396"/>
                </a:lnTo>
                <a:lnTo>
                  <a:pt x="245748" y="273063"/>
                </a:lnTo>
                <a:lnTo>
                  <a:pt x="238996" y="277979"/>
                </a:lnTo>
                <a:lnTo>
                  <a:pt x="235660" y="280451"/>
                </a:lnTo>
                <a:lnTo>
                  <a:pt x="231654" y="281687"/>
                </a:lnTo>
                <a:close/>
              </a:path>
            </a:pathLst>
          </a:custGeom>
          <a:solidFill>
            <a:srgbClr val="9930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765606" y="3394360"/>
            <a:ext cx="629285" cy="628650"/>
          </a:xfrm>
          <a:custGeom>
            <a:avLst/>
            <a:gdLst/>
            <a:ahLst/>
            <a:cxnLst/>
            <a:rect l="l" t="t" r="r" b="b"/>
            <a:pathLst>
              <a:path w="629285" h="628650">
                <a:moveTo>
                  <a:pt x="328642" y="628604"/>
                </a:moveTo>
                <a:lnTo>
                  <a:pt x="297657" y="628604"/>
                </a:lnTo>
                <a:lnTo>
                  <a:pt x="248734" y="622186"/>
                </a:lnTo>
                <a:lnTo>
                  <a:pt x="202560" y="608627"/>
                </a:lnTo>
                <a:lnTo>
                  <a:pt x="160811" y="589041"/>
                </a:lnTo>
                <a:lnTo>
                  <a:pt x="120723" y="562461"/>
                </a:lnTo>
                <a:lnTo>
                  <a:pt x="86191" y="531045"/>
                </a:lnTo>
                <a:lnTo>
                  <a:pt x="56669" y="494864"/>
                </a:lnTo>
                <a:lnTo>
                  <a:pt x="32724" y="454515"/>
                </a:lnTo>
                <a:lnTo>
                  <a:pt x="14921" y="410592"/>
                </a:lnTo>
                <a:lnTo>
                  <a:pt x="3939" y="364174"/>
                </a:lnTo>
                <a:lnTo>
                  <a:pt x="0" y="314398"/>
                </a:lnTo>
                <a:lnTo>
                  <a:pt x="3630" y="267610"/>
                </a:lnTo>
                <a:lnTo>
                  <a:pt x="3720" y="266453"/>
                </a:lnTo>
                <a:lnTo>
                  <a:pt x="14920" y="218217"/>
                </a:lnTo>
                <a:lnTo>
                  <a:pt x="32723" y="174297"/>
                </a:lnTo>
                <a:lnTo>
                  <a:pt x="56667" y="133951"/>
                </a:lnTo>
                <a:lnTo>
                  <a:pt x="86187" y="97773"/>
                </a:lnTo>
                <a:lnTo>
                  <a:pt x="120717" y="66356"/>
                </a:lnTo>
                <a:lnTo>
                  <a:pt x="159691" y="40296"/>
                </a:lnTo>
                <a:lnTo>
                  <a:pt x="202544" y="20185"/>
                </a:lnTo>
                <a:lnTo>
                  <a:pt x="248710" y="6618"/>
                </a:lnTo>
                <a:lnTo>
                  <a:pt x="298760" y="0"/>
                </a:lnTo>
                <a:lnTo>
                  <a:pt x="326938" y="0"/>
                </a:lnTo>
                <a:lnTo>
                  <a:pt x="377331" y="6058"/>
                </a:lnTo>
                <a:lnTo>
                  <a:pt x="424034" y="19255"/>
                </a:lnTo>
                <a:lnTo>
                  <a:pt x="441008" y="27027"/>
                </a:lnTo>
                <a:lnTo>
                  <a:pt x="302332" y="27027"/>
                </a:lnTo>
                <a:lnTo>
                  <a:pt x="300055" y="28981"/>
                </a:lnTo>
                <a:lnTo>
                  <a:pt x="261629" y="28981"/>
                </a:lnTo>
                <a:lnTo>
                  <a:pt x="215375" y="41591"/>
                </a:lnTo>
                <a:lnTo>
                  <a:pt x="172054" y="61583"/>
                </a:lnTo>
                <a:lnTo>
                  <a:pt x="132503" y="88503"/>
                </a:lnTo>
                <a:lnTo>
                  <a:pt x="97559" y="121895"/>
                </a:lnTo>
                <a:lnTo>
                  <a:pt x="113543" y="133767"/>
                </a:lnTo>
                <a:lnTo>
                  <a:pt x="124109" y="140739"/>
                </a:lnTo>
                <a:lnTo>
                  <a:pt x="82177" y="140739"/>
                </a:lnTo>
                <a:lnTo>
                  <a:pt x="57359" y="179926"/>
                </a:lnTo>
                <a:lnTo>
                  <a:pt x="39316" y="222020"/>
                </a:lnTo>
                <a:lnTo>
                  <a:pt x="28238" y="266453"/>
                </a:lnTo>
                <a:lnTo>
                  <a:pt x="24341" y="312353"/>
                </a:lnTo>
                <a:lnTo>
                  <a:pt x="628779" y="312353"/>
                </a:lnTo>
                <a:lnTo>
                  <a:pt x="628938" y="314398"/>
                </a:lnTo>
                <a:lnTo>
                  <a:pt x="627207" y="336670"/>
                </a:lnTo>
                <a:lnTo>
                  <a:pt x="25199" y="336670"/>
                </a:lnTo>
                <a:lnTo>
                  <a:pt x="32090" y="381211"/>
                </a:lnTo>
                <a:lnTo>
                  <a:pt x="45526" y="423422"/>
                </a:lnTo>
                <a:lnTo>
                  <a:pt x="65351" y="463089"/>
                </a:lnTo>
                <a:lnTo>
                  <a:pt x="91360" y="499694"/>
                </a:lnTo>
                <a:lnTo>
                  <a:pt x="135544" y="499694"/>
                </a:lnTo>
                <a:lnTo>
                  <a:pt x="123011" y="507349"/>
                </a:lnTo>
                <a:lnTo>
                  <a:pt x="141247" y="547029"/>
                </a:lnTo>
                <a:lnTo>
                  <a:pt x="178559" y="570688"/>
                </a:lnTo>
                <a:lnTo>
                  <a:pt x="218928" y="588408"/>
                </a:lnTo>
                <a:lnTo>
                  <a:pt x="261592" y="599796"/>
                </a:lnTo>
                <a:lnTo>
                  <a:pt x="300007" y="599796"/>
                </a:lnTo>
                <a:lnTo>
                  <a:pt x="302332" y="601767"/>
                </a:lnTo>
                <a:lnTo>
                  <a:pt x="441054" y="601767"/>
                </a:lnTo>
                <a:lnTo>
                  <a:pt x="424050" y="609553"/>
                </a:lnTo>
                <a:lnTo>
                  <a:pt x="377347" y="622750"/>
                </a:lnTo>
                <a:lnTo>
                  <a:pt x="328642" y="628604"/>
                </a:lnTo>
                <a:close/>
              </a:path>
              <a:path w="629285" h="628650">
                <a:moveTo>
                  <a:pt x="326624" y="198072"/>
                </a:moveTo>
                <a:lnTo>
                  <a:pt x="302332" y="198072"/>
                </a:lnTo>
                <a:lnTo>
                  <a:pt x="302332" y="27027"/>
                </a:lnTo>
                <a:lnTo>
                  <a:pt x="441008" y="27027"/>
                </a:lnTo>
                <a:lnTo>
                  <a:pt x="443655" y="28239"/>
                </a:lnTo>
                <a:lnTo>
                  <a:pt x="363178" y="28239"/>
                </a:lnTo>
                <a:lnTo>
                  <a:pt x="364530" y="29588"/>
                </a:lnTo>
                <a:lnTo>
                  <a:pt x="326624" y="29588"/>
                </a:lnTo>
                <a:lnTo>
                  <a:pt x="326624" y="198072"/>
                </a:lnTo>
                <a:close/>
              </a:path>
              <a:path w="629285" h="628650">
                <a:moveTo>
                  <a:pt x="515414" y="168466"/>
                </a:moveTo>
                <a:lnTo>
                  <a:pt x="462642" y="168466"/>
                </a:lnTo>
                <a:lnTo>
                  <a:pt x="481613" y="159497"/>
                </a:lnTo>
                <a:lnTo>
                  <a:pt x="500049" y="149417"/>
                </a:lnTo>
                <a:lnTo>
                  <a:pt x="517896" y="138257"/>
                </a:lnTo>
                <a:lnTo>
                  <a:pt x="535099" y="126047"/>
                </a:lnTo>
                <a:lnTo>
                  <a:pt x="498864" y="90350"/>
                </a:lnTo>
                <a:lnTo>
                  <a:pt x="457542" y="61826"/>
                </a:lnTo>
                <a:lnTo>
                  <a:pt x="412019" y="40961"/>
                </a:lnTo>
                <a:lnTo>
                  <a:pt x="363178" y="28239"/>
                </a:lnTo>
                <a:lnTo>
                  <a:pt x="443655" y="28239"/>
                </a:lnTo>
                <a:lnTo>
                  <a:pt x="506813" y="65014"/>
                </a:lnTo>
                <a:lnTo>
                  <a:pt x="541745" y="96387"/>
                </a:lnTo>
                <a:lnTo>
                  <a:pt x="571609" y="132629"/>
                </a:lnTo>
                <a:lnTo>
                  <a:pt x="579118" y="145190"/>
                </a:lnTo>
                <a:lnTo>
                  <a:pt x="550107" y="145190"/>
                </a:lnTo>
                <a:lnTo>
                  <a:pt x="531369" y="158501"/>
                </a:lnTo>
                <a:lnTo>
                  <a:pt x="515414" y="168466"/>
                </a:lnTo>
                <a:close/>
              </a:path>
              <a:path w="629285" h="628650">
                <a:moveTo>
                  <a:pt x="192203" y="163745"/>
                </a:moveTo>
                <a:lnTo>
                  <a:pt x="164985" y="163745"/>
                </a:lnTo>
                <a:lnTo>
                  <a:pt x="183324" y="126436"/>
                </a:lnTo>
                <a:lnTo>
                  <a:pt x="205727" y="91290"/>
                </a:lnTo>
                <a:lnTo>
                  <a:pt x="231920" y="58681"/>
                </a:lnTo>
                <a:lnTo>
                  <a:pt x="261629" y="28981"/>
                </a:lnTo>
                <a:lnTo>
                  <a:pt x="300055" y="28981"/>
                </a:lnTo>
                <a:lnTo>
                  <a:pt x="266255" y="57991"/>
                </a:lnTo>
                <a:lnTo>
                  <a:pt x="234910" y="92924"/>
                </a:lnTo>
                <a:lnTo>
                  <a:pt x="232519" y="96387"/>
                </a:lnTo>
                <a:lnTo>
                  <a:pt x="208380" y="131670"/>
                </a:lnTo>
                <a:lnTo>
                  <a:pt x="192203" y="163745"/>
                </a:lnTo>
                <a:close/>
              </a:path>
              <a:path w="629285" h="628650">
                <a:moveTo>
                  <a:pt x="473110" y="198358"/>
                </a:moveTo>
                <a:lnTo>
                  <a:pt x="326624" y="198358"/>
                </a:lnTo>
                <a:lnTo>
                  <a:pt x="355598" y="196595"/>
                </a:lnTo>
                <a:lnTo>
                  <a:pt x="384213" y="192512"/>
                </a:lnTo>
                <a:lnTo>
                  <a:pt x="412387" y="186131"/>
                </a:lnTo>
                <a:lnTo>
                  <a:pt x="440037" y="177472"/>
                </a:lnTo>
                <a:lnTo>
                  <a:pt x="419458" y="135377"/>
                </a:lnTo>
                <a:lnTo>
                  <a:pt x="393448" y="96387"/>
                </a:lnTo>
                <a:lnTo>
                  <a:pt x="362395" y="60987"/>
                </a:lnTo>
                <a:lnTo>
                  <a:pt x="326624" y="29588"/>
                </a:lnTo>
                <a:lnTo>
                  <a:pt x="364530" y="29588"/>
                </a:lnTo>
                <a:lnTo>
                  <a:pt x="394051" y="59027"/>
                </a:lnTo>
                <a:lnTo>
                  <a:pt x="421111" y="92924"/>
                </a:lnTo>
                <a:lnTo>
                  <a:pt x="444071" y="129535"/>
                </a:lnTo>
                <a:lnTo>
                  <a:pt x="462642" y="168466"/>
                </a:lnTo>
                <a:lnTo>
                  <a:pt x="515414" y="168466"/>
                </a:lnTo>
                <a:lnTo>
                  <a:pt x="511910" y="170654"/>
                </a:lnTo>
                <a:lnTo>
                  <a:pt x="491791" y="181611"/>
                </a:lnTo>
                <a:lnTo>
                  <a:pt x="471072" y="191330"/>
                </a:lnTo>
                <a:lnTo>
                  <a:pt x="473027" y="198072"/>
                </a:lnTo>
                <a:lnTo>
                  <a:pt x="473110" y="198358"/>
                </a:lnTo>
                <a:close/>
              </a:path>
              <a:path w="629285" h="628650">
                <a:moveTo>
                  <a:pt x="159013" y="312353"/>
                </a:moveTo>
                <a:lnTo>
                  <a:pt x="134700" y="312353"/>
                </a:lnTo>
                <a:lnTo>
                  <a:pt x="135983" y="283796"/>
                </a:lnTo>
                <a:lnTo>
                  <a:pt x="136028" y="282786"/>
                </a:lnTo>
                <a:lnTo>
                  <a:pt x="136141" y="280275"/>
                </a:lnTo>
                <a:lnTo>
                  <a:pt x="140216" y="248418"/>
                </a:lnTo>
                <a:lnTo>
                  <a:pt x="146850" y="217343"/>
                </a:lnTo>
                <a:lnTo>
                  <a:pt x="146896" y="217124"/>
                </a:lnTo>
                <a:lnTo>
                  <a:pt x="156163" y="186492"/>
                </a:lnTo>
                <a:lnTo>
                  <a:pt x="136765" y="176697"/>
                </a:lnTo>
                <a:lnTo>
                  <a:pt x="117936" y="165783"/>
                </a:lnTo>
                <a:lnTo>
                  <a:pt x="99724" y="153785"/>
                </a:lnTo>
                <a:lnTo>
                  <a:pt x="82177" y="140739"/>
                </a:lnTo>
                <a:lnTo>
                  <a:pt x="124109" y="140739"/>
                </a:lnTo>
                <a:lnTo>
                  <a:pt x="130140" y="144717"/>
                </a:lnTo>
                <a:lnTo>
                  <a:pt x="147303" y="154719"/>
                </a:lnTo>
                <a:lnTo>
                  <a:pt x="164985" y="163745"/>
                </a:lnTo>
                <a:lnTo>
                  <a:pt x="192203" y="163745"/>
                </a:lnTo>
                <a:lnTo>
                  <a:pt x="187305" y="173456"/>
                </a:lnTo>
                <a:lnTo>
                  <a:pt x="215211" y="183160"/>
                </a:lnTo>
                <a:lnTo>
                  <a:pt x="243747" y="190512"/>
                </a:lnTo>
                <a:lnTo>
                  <a:pt x="272818" y="195491"/>
                </a:lnTo>
                <a:lnTo>
                  <a:pt x="280658" y="196177"/>
                </a:lnTo>
                <a:lnTo>
                  <a:pt x="178570" y="196177"/>
                </a:lnTo>
                <a:lnTo>
                  <a:pt x="170138" y="224471"/>
                </a:lnTo>
                <a:lnTo>
                  <a:pt x="164055" y="253384"/>
                </a:lnTo>
                <a:lnTo>
                  <a:pt x="160341" y="282786"/>
                </a:lnTo>
                <a:lnTo>
                  <a:pt x="159013" y="312353"/>
                </a:lnTo>
                <a:close/>
              </a:path>
              <a:path w="629285" h="628650">
                <a:moveTo>
                  <a:pt x="628779" y="312353"/>
                </a:moveTo>
                <a:lnTo>
                  <a:pt x="604628" y="312353"/>
                </a:lnTo>
                <a:lnTo>
                  <a:pt x="600891" y="267610"/>
                </a:lnTo>
                <a:lnTo>
                  <a:pt x="590441" y="224471"/>
                </a:lnTo>
                <a:lnTo>
                  <a:pt x="573455" y="183482"/>
                </a:lnTo>
                <a:lnTo>
                  <a:pt x="550107" y="145190"/>
                </a:lnTo>
                <a:lnTo>
                  <a:pt x="579118" y="145190"/>
                </a:lnTo>
                <a:lnTo>
                  <a:pt x="595832" y="173146"/>
                </a:lnTo>
                <a:lnTo>
                  <a:pt x="613754" y="217124"/>
                </a:lnTo>
                <a:lnTo>
                  <a:pt x="613843" y="217343"/>
                </a:lnTo>
                <a:lnTo>
                  <a:pt x="625069" y="264625"/>
                </a:lnTo>
                <a:lnTo>
                  <a:pt x="628779" y="312353"/>
                </a:lnTo>
                <a:close/>
              </a:path>
              <a:path w="629285" h="628650">
                <a:moveTo>
                  <a:pt x="326624" y="312353"/>
                </a:moveTo>
                <a:lnTo>
                  <a:pt x="302332" y="312353"/>
                </a:lnTo>
                <a:lnTo>
                  <a:pt x="302332" y="222406"/>
                </a:lnTo>
                <a:lnTo>
                  <a:pt x="270543" y="219724"/>
                </a:lnTo>
                <a:lnTo>
                  <a:pt x="239258" y="214446"/>
                </a:lnTo>
                <a:lnTo>
                  <a:pt x="208570" y="206590"/>
                </a:lnTo>
                <a:lnTo>
                  <a:pt x="178570" y="196177"/>
                </a:lnTo>
                <a:lnTo>
                  <a:pt x="280658" y="196177"/>
                </a:lnTo>
                <a:lnTo>
                  <a:pt x="302332" y="198072"/>
                </a:lnTo>
                <a:lnTo>
                  <a:pt x="326624" y="198072"/>
                </a:lnTo>
                <a:lnTo>
                  <a:pt x="326624" y="198358"/>
                </a:lnTo>
                <a:lnTo>
                  <a:pt x="473110" y="198358"/>
                </a:lnTo>
                <a:lnTo>
                  <a:pt x="473670" y="200291"/>
                </a:lnTo>
                <a:lnTo>
                  <a:pt x="448392" y="200291"/>
                </a:lnTo>
                <a:lnTo>
                  <a:pt x="418669" y="209625"/>
                </a:lnTo>
                <a:lnTo>
                  <a:pt x="388405" y="216488"/>
                </a:lnTo>
                <a:lnTo>
                  <a:pt x="357755" y="220853"/>
                </a:lnTo>
                <a:lnTo>
                  <a:pt x="326624" y="222731"/>
                </a:lnTo>
                <a:lnTo>
                  <a:pt x="326624" y="312353"/>
                </a:lnTo>
                <a:close/>
              </a:path>
              <a:path w="629285" h="628650">
                <a:moveTo>
                  <a:pt x="490964" y="312353"/>
                </a:moveTo>
                <a:lnTo>
                  <a:pt x="466630" y="312353"/>
                </a:lnTo>
                <a:lnTo>
                  <a:pt x="465382" y="283796"/>
                </a:lnTo>
                <a:lnTo>
                  <a:pt x="461913" y="255516"/>
                </a:lnTo>
                <a:lnTo>
                  <a:pt x="456244" y="227652"/>
                </a:lnTo>
                <a:lnTo>
                  <a:pt x="448392" y="200291"/>
                </a:lnTo>
                <a:lnTo>
                  <a:pt x="473670" y="200291"/>
                </a:lnTo>
                <a:lnTo>
                  <a:pt x="479632" y="220853"/>
                </a:lnTo>
                <a:lnTo>
                  <a:pt x="485811" y="250938"/>
                </a:lnTo>
                <a:lnTo>
                  <a:pt x="489594" y="281488"/>
                </a:lnTo>
                <a:lnTo>
                  <a:pt x="490964" y="312353"/>
                </a:lnTo>
                <a:close/>
              </a:path>
              <a:path w="629285" h="628650">
                <a:moveTo>
                  <a:pt x="135544" y="499694"/>
                </a:moveTo>
                <a:lnTo>
                  <a:pt x="91360" y="499694"/>
                </a:lnTo>
                <a:lnTo>
                  <a:pt x="108171" y="488006"/>
                </a:lnTo>
                <a:lnTo>
                  <a:pt x="125633" y="477233"/>
                </a:lnTo>
                <a:lnTo>
                  <a:pt x="143694" y="467403"/>
                </a:lnTo>
                <a:lnTo>
                  <a:pt x="162306" y="458544"/>
                </a:lnTo>
                <a:lnTo>
                  <a:pt x="151905" y="429199"/>
                </a:lnTo>
                <a:lnTo>
                  <a:pt x="143946" y="399083"/>
                </a:lnTo>
                <a:lnTo>
                  <a:pt x="138446" y="368295"/>
                </a:lnTo>
                <a:lnTo>
                  <a:pt x="135397" y="336670"/>
                </a:lnTo>
                <a:lnTo>
                  <a:pt x="159733" y="336670"/>
                </a:lnTo>
                <a:lnTo>
                  <a:pt x="162433" y="363689"/>
                </a:lnTo>
                <a:lnTo>
                  <a:pt x="162540" y="364759"/>
                </a:lnTo>
                <a:lnTo>
                  <a:pt x="162656" y="365922"/>
                </a:lnTo>
                <a:lnTo>
                  <a:pt x="167814" y="394401"/>
                </a:lnTo>
                <a:lnTo>
                  <a:pt x="175220" y="422266"/>
                </a:lnTo>
                <a:lnTo>
                  <a:pt x="184860" y="449428"/>
                </a:lnTo>
                <a:lnTo>
                  <a:pt x="466688" y="449428"/>
                </a:lnTo>
                <a:lnTo>
                  <a:pt x="466493" y="449997"/>
                </a:lnTo>
                <a:lnTo>
                  <a:pt x="326624" y="449997"/>
                </a:lnTo>
                <a:lnTo>
                  <a:pt x="326624" y="450320"/>
                </a:lnTo>
                <a:lnTo>
                  <a:pt x="302332" y="450320"/>
                </a:lnTo>
                <a:lnTo>
                  <a:pt x="274763" y="452608"/>
                </a:lnTo>
                <a:lnTo>
                  <a:pt x="247581" y="456950"/>
                </a:lnTo>
                <a:lnTo>
                  <a:pt x="220863" y="463327"/>
                </a:lnTo>
                <a:lnTo>
                  <a:pt x="194688" y="471719"/>
                </a:lnTo>
                <a:lnTo>
                  <a:pt x="199812" y="480835"/>
                </a:lnTo>
                <a:lnTo>
                  <a:pt x="172083" y="480835"/>
                </a:lnTo>
                <a:lnTo>
                  <a:pt x="155216" y="488832"/>
                </a:lnTo>
                <a:lnTo>
                  <a:pt x="138846" y="497678"/>
                </a:lnTo>
                <a:lnTo>
                  <a:pt x="135544" y="499694"/>
                </a:lnTo>
                <a:close/>
              </a:path>
              <a:path w="629285" h="628650">
                <a:moveTo>
                  <a:pt x="466688" y="449428"/>
                </a:moveTo>
                <a:lnTo>
                  <a:pt x="184860" y="449428"/>
                </a:lnTo>
                <a:lnTo>
                  <a:pt x="213383" y="440174"/>
                </a:lnTo>
                <a:lnTo>
                  <a:pt x="242525" y="433171"/>
                </a:lnTo>
                <a:lnTo>
                  <a:pt x="272204" y="428435"/>
                </a:lnTo>
                <a:lnTo>
                  <a:pt x="302335" y="425982"/>
                </a:lnTo>
                <a:lnTo>
                  <a:pt x="302335" y="336670"/>
                </a:lnTo>
                <a:lnTo>
                  <a:pt x="326624" y="336670"/>
                </a:lnTo>
                <a:lnTo>
                  <a:pt x="326624" y="425667"/>
                </a:lnTo>
                <a:lnTo>
                  <a:pt x="326075" y="425667"/>
                </a:lnTo>
                <a:lnTo>
                  <a:pt x="356156" y="427384"/>
                </a:lnTo>
                <a:lnTo>
                  <a:pt x="385337" y="431268"/>
                </a:lnTo>
                <a:lnTo>
                  <a:pt x="414076" y="437336"/>
                </a:lnTo>
                <a:lnTo>
                  <a:pt x="442284" y="445578"/>
                </a:lnTo>
                <a:lnTo>
                  <a:pt x="468002" y="445578"/>
                </a:lnTo>
                <a:lnTo>
                  <a:pt x="466688" y="449428"/>
                </a:lnTo>
                <a:close/>
              </a:path>
              <a:path w="629285" h="628650">
                <a:moveTo>
                  <a:pt x="468002" y="445578"/>
                </a:moveTo>
                <a:lnTo>
                  <a:pt x="442284" y="445578"/>
                </a:lnTo>
                <a:lnTo>
                  <a:pt x="451319" y="419249"/>
                </a:lnTo>
                <a:lnTo>
                  <a:pt x="458278" y="392285"/>
                </a:lnTo>
                <a:lnTo>
                  <a:pt x="463139" y="364759"/>
                </a:lnTo>
                <a:lnTo>
                  <a:pt x="465887" y="336670"/>
                </a:lnTo>
                <a:lnTo>
                  <a:pt x="490232" y="336670"/>
                </a:lnTo>
                <a:lnTo>
                  <a:pt x="487679" y="363689"/>
                </a:lnTo>
                <a:lnTo>
                  <a:pt x="487578" y="364759"/>
                </a:lnTo>
                <a:lnTo>
                  <a:pt x="487468" y="365922"/>
                </a:lnTo>
                <a:lnTo>
                  <a:pt x="487372" y="366939"/>
                </a:lnTo>
                <a:lnTo>
                  <a:pt x="482223" y="396610"/>
                </a:lnTo>
                <a:lnTo>
                  <a:pt x="474799" y="425667"/>
                </a:lnTo>
                <a:lnTo>
                  <a:pt x="468002" y="445578"/>
                </a:lnTo>
                <a:close/>
              </a:path>
              <a:path w="629285" h="628650">
                <a:moveTo>
                  <a:pt x="571946" y="495622"/>
                </a:moveTo>
                <a:lnTo>
                  <a:pt x="541010" y="495622"/>
                </a:lnTo>
                <a:lnTo>
                  <a:pt x="565658" y="459674"/>
                </a:lnTo>
                <a:lnTo>
                  <a:pt x="584457" y="420864"/>
                </a:lnTo>
                <a:lnTo>
                  <a:pt x="597211" y="379695"/>
                </a:lnTo>
                <a:lnTo>
                  <a:pt x="603723" y="336670"/>
                </a:lnTo>
                <a:lnTo>
                  <a:pt x="627207" y="336670"/>
                </a:lnTo>
                <a:lnTo>
                  <a:pt x="625107" y="363689"/>
                </a:lnTo>
                <a:lnTo>
                  <a:pt x="625070" y="364174"/>
                </a:lnTo>
                <a:lnTo>
                  <a:pt x="613845" y="411459"/>
                </a:lnTo>
                <a:lnTo>
                  <a:pt x="595836" y="455658"/>
                </a:lnTo>
                <a:lnTo>
                  <a:pt x="571946" y="495622"/>
                </a:lnTo>
                <a:close/>
              </a:path>
              <a:path w="629285" h="628650">
                <a:moveTo>
                  <a:pt x="364562" y="599227"/>
                </a:moveTo>
                <a:lnTo>
                  <a:pt x="326624" y="599227"/>
                </a:lnTo>
                <a:lnTo>
                  <a:pt x="359120" y="571054"/>
                </a:lnTo>
                <a:lnTo>
                  <a:pt x="387851" y="539533"/>
                </a:lnTo>
                <a:lnTo>
                  <a:pt x="412501" y="505057"/>
                </a:lnTo>
                <a:lnTo>
                  <a:pt x="432755" y="468021"/>
                </a:lnTo>
                <a:lnTo>
                  <a:pt x="406864" y="460576"/>
                </a:lnTo>
                <a:lnTo>
                  <a:pt x="380487" y="455080"/>
                </a:lnTo>
                <a:lnTo>
                  <a:pt x="353711" y="451548"/>
                </a:lnTo>
                <a:lnTo>
                  <a:pt x="326624" y="449997"/>
                </a:lnTo>
                <a:lnTo>
                  <a:pt x="466493" y="449997"/>
                </a:lnTo>
                <a:lnTo>
                  <a:pt x="465122" y="454016"/>
                </a:lnTo>
                <a:lnTo>
                  <a:pt x="485025" y="462785"/>
                </a:lnTo>
                <a:lnTo>
                  <a:pt x="504346" y="472660"/>
                </a:lnTo>
                <a:lnTo>
                  <a:pt x="510792" y="476440"/>
                </a:lnTo>
                <a:lnTo>
                  <a:pt x="455742" y="476440"/>
                </a:lnTo>
                <a:lnTo>
                  <a:pt x="437625" y="510850"/>
                </a:lnTo>
                <a:lnTo>
                  <a:pt x="416123" y="543060"/>
                </a:lnTo>
                <a:lnTo>
                  <a:pt x="391297" y="572988"/>
                </a:lnTo>
                <a:lnTo>
                  <a:pt x="364562" y="599227"/>
                </a:lnTo>
                <a:close/>
              </a:path>
              <a:path w="629285" h="628650">
                <a:moveTo>
                  <a:pt x="441054" y="601767"/>
                </a:moveTo>
                <a:lnTo>
                  <a:pt x="302332" y="601767"/>
                </a:lnTo>
                <a:lnTo>
                  <a:pt x="302332" y="450320"/>
                </a:lnTo>
                <a:lnTo>
                  <a:pt x="326624" y="450320"/>
                </a:lnTo>
                <a:lnTo>
                  <a:pt x="326624" y="599227"/>
                </a:lnTo>
                <a:lnTo>
                  <a:pt x="364562" y="599227"/>
                </a:lnTo>
                <a:lnTo>
                  <a:pt x="363212" y="600552"/>
                </a:lnTo>
                <a:lnTo>
                  <a:pt x="443707" y="600552"/>
                </a:lnTo>
                <a:lnTo>
                  <a:pt x="441054" y="601767"/>
                </a:lnTo>
                <a:close/>
              </a:path>
              <a:path w="629285" h="628650">
                <a:moveTo>
                  <a:pt x="443707" y="600552"/>
                </a:moveTo>
                <a:lnTo>
                  <a:pt x="363212" y="600552"/>
                </a:lnTo>
                <a:lnTo>
                  <a:pt x="408377" y="589041"/>
                </a:lnTo>
                <a:lnTo>
                  <a:pt x="450927" y="570508"/>
                </a:lnTo>
                <a:lnTo>
                  <a:pt x="490053" y="545366"/>
                </a:lnTo>
                <a:lnTo>
                  <a:pt x="524948" y="514028"/>
                </a:lnTo>
                <a:lnTo>
                  <a:pt x="508508" y="503220"/>
                </a:lnTo>
                <a:lnTo>
                  <a:pt x="491462" y="493335"/>
                </a:lnTo>
                <a:lnTo>
                  <a:pt x="473858" y="484400"/>
                </a:lnTo>
                <a:lnTo>
                  <a:pt x="455742" y="476440"/>
                </a:lnTo>
                <a:lnTo>
                  <a:pt x="510792" y="476440"/>
                </a:lnTo>
                <a:lnTo>
                  <a:pt x="523027" y="483615"/>
                </a:lnTo>
                <a:lnTo>
                  <a:pt x="541010" y="495622"/>
                </a:lnTo>
                <a:lnTo>
                  <a:pt x="571946" y="495622"/>
                </a:lnTo>
                <a:lnTo>
                  <a:pt x="571615" y="496176"/>
                </a:lnTo>
                <a:lnTo>
                  <a:pt x="541754" y="532420"/>
                </a:lnTo>
                <a:lnTo>
                  <a:pt x="506825" y="563793"/>
                </a:lnTo>
                <a:lnTo>
                  <a:pt x="467399" y="589703"/>
                </a:lnTo>
                <a:lnTo>
                  <a:pt x="443707" y="600552"/>
                </a:lnTo>
                <a:close/>
              </a:path>
              <a:path w="629285" h="628650">
                <a:moveTo>
                  <a:pt x="300007" y="599796"/>
                </a:moveTo>
                <a:lnTo>
                  <a:pt x="261592" y="599796"/>
                </a:lnTo>
                <a:lnTo>
                  <a:pt x="234676" y="573311"/>
                </a:lnTo>
                <a:lnTo>
                  <a:pt x="210744" y="544602"/>
                </a:lnTo>
                <a:lnTo>
                  <a:pt x="189859" y="513750"/>
                </a:lnTo>
                <a:lnTo>
                  <a:pt x="172083" y="480835"/>
                </a:lnTo>
                <a:lnTo>
                  <a:pt x="199812" y="480835"/>
                </a:lnTo>
                <a:lnTo>
                  <a:pt x="215392" y="508557"/>
                </a:lnTo>
                <a:lnTo>
                  <a:pt x="240458" y="542778"/>
                </a:lnTo>
                <a:lnTo>
                  <a:pt x="269549" y="573981"/>
                </a:lnTo>
                <a:lnTo>
                  <a:pt x="300007" y="599796"/>
                </a:lnTo>
                <a:close/>
              </a:path>
            </a:pathLst>
          </a:custGeom>
          <a:solidFill>
            <a:srgbClr val="9930A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26409" y="1340943"/>
            <a:ext cx="4389450" cy="1409573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904278" y="4132330"/>
            <a:ext cx="570230" cy="133350"/>
            <a:chOff x="904278" y="4132330"/>
            <a:chExt cx="570230" cy="13335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4278" y="4132330"/>
              <a:ext cx="422455" cy="1333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47515" y="4133347"/>
              <a:ext cx="126576" cy="132339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32086" y="4119405"/>
            <a:ext cx="272045" cy="132339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2182591" y="4610141"/>
            <a:ext cx="569595" cy="133350"/>
            <a:chOff x="2182591" y="4610141"/>
            <a:chExt cx="569595" cy="133350"/>
          </a:xfrm>
        </p:grpSpPr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82591" y="4610141"/>
              <a:ext cx="422745" cy="13335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25537" y="4610577"/>
              <a:ext cx="126576" cy="132339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2390194" y="4830971"/>
            <a:ext cx="156210" cy="106680"/>
            <a:chOff x="2390194" y="4830971"/>
            <a:chExt cx="156210" cy="106680"/>
          </a:xfrm>
        </p:grpSpPr>
        <p:sp>
          <p:nvSpPr>
            <p:cNvPr id="28" name="object 28"/>
            <p:cNvSpPr/>
            <p:nvPr/>
          </p:nvSpPr>
          <p:spPr>
            <a:xfrm>
              <a:off x="2390194" y="4832375"/>
              <a:ext cx="48260" cy="102870"/>
            </a:xfrm>
            <a:custGeom>
              <a:avLst/>
              <a:gdLst/>
              <a:ahLst/>
              <a:cxnLst/>
              <a:rect l="l" t="t" r="r" b="b"/>
              <a:pathLst>
                <a:path w="48260" h="102870">
                  <a:moveTo>
                    <a:pt x="47922" y="102730"/>
                  </a:moveTo>
                  <a:lnTo>
                    <a:pt x="23735" y="102730"/>
                  </a:lnTo>
                  <a:lnTo>
                    <a:pt x="23735" y="22673"/>
                  </a:lnTo>
                  <a:lnTo>
                    <a:pt x="23133" y="22673"/>
                  </a:lnTo>
                  <a:lnTo>
                    <a:pt x="0" y="36868"/>
                  </a:lnTo>
                  <a:lnTo>
                    <a:pt x="0" y="15851"/>
                  </a:lnTo>
                  <a:lnTo>
                    <a:pt x="25391" y="0"/>
                  </a:lnTo>
                  <a:lnTo>
                    <a:pt x="47922" y="0"/>
                  </a:lnTo>
                  <a:lnTo>
                    <a:pt x="47922" y="10273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59695" y="4830971"/>
              <a:ext cx="86110" cy="106593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608085" y="4123486"/>
            <a:ext cx="423036" cy="13262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600467" y="4614659"/>
            <a:ext cx="422745" cy="13335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610964" y="4835431"/>
            <a:ext cx="404607" cy="13428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603096" y="4116261"/>
            <a:ext cx="967602" cy="32661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885050" y="4104382"/>
            <a:ext cx="1044164" cy="13422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974276" y="4307757"/>
            <a:ext cx="869870" cy="151535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5984837" y="4611637"/>
            <a:ext cx="844550" cy="133350"/>
            <a:chOff x="5984837" y="4611637"/>
            <a:chExt cx="844550" cy="133350"/>
          </a:xfrm>
        </p:grpSpPr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84837" y="4613807"/>
              <a:ext cx="269636" cy="13064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273863" y="4611642"/>
              <a:ext cx="555625" cy="133350"/>
            </a:xfrm>
            <a:custGeom>
              <a:avLst/>
              <a:gdLst/>
              <a:ahLst/>
              <a:cxnLst/>
              <a:rect l="l" t="t" r="r" b="b"/>
              <a:pathLst>
                <a:path w="555625" h="133350">
                  <a:moveTo>
                    <a:pt x="131559" y="122402"/>
                  </a:moveTo>
                  <a:lnTo>
                    <a:pt x="112318" y="111201"/>
                  </a:lnTo>
                  <a:lnTo>
                    <a:pt x="96443" y="95326"/>
                  </a:lnTo>
                  <a:lnTo>
                    <a:pt x="83908" y="75628"/>
                  </a:lnTo>
                  <a:lnTo>
                    <a:pt x="74676" y="52959"/>
                  </a:lnTo>
                  <a:lnTo>
                    <a:pt x="129247" y="52959"/>
                  </a:lnTo>
                  <a:lnTo>
                    <a:pt x="129247" y="41960"/>
                  </a:lnTo>
                  <a:lnTo>
                    <a:pt x="69469" y="41960"/>
                  </a:lnTo>
                  <a:lnTo>
                    <a:pt x="70662" y="30759"/>
                  </a:lnTo>
                  <a:lnTo>
                    <a:pt x="71335" y="20053"/>
                  </a:lnTo>
                  <a:lnTo>
                    <a:pt x="71780" y="863"/>
                  </a:lnTo>
                  <a:lnTo>
                    <a:pt x="60210" y="863"/>
                  </a:lnTo>
                  <a:lnTo>
                    <a:pt x="59880" y="20002"/>
                  </a:lnTo>
                  <a:lnTo>
                    <a:pt x="59270" y="30734"/>
                  </a:lnTo>
                  <a:lnTo>
                    <a:pt x="58039" y="41960"/>
                  </a:lnTo>
                  <a:lnTo>
                    <a:pt x="2895" y="41960"/>
                  </a:lnTo>
                  <a:lnTo>
                    <a:pt x="2895" y="52959"/>
                  </a:lnTo>
                  <a:lnTo>
                    <a:pt x="56299" y="52959"/>
                  </a:lnTo>
                  <a:lnTo>
                    <a:pt x="50050" y="73342"/>
                  </a:lnTo>
                  <a:lnTo>
                    <a:pt x="39382" y="92722"/>
                  </a:lnTo>
                  <a:lnTo>
                    <a:pt x="23101" y="109905"/>
                  </a:lnTo>
                  <a:lnTo>
                    <a:pt x="0" y="123698"/>
                  </a:lnTo>
                  <a:lnTo>
                    <a:pt x="3035" y="125869"/>
                  </a:lnTo>
                  <a:lnTo>
                    <a:pt x="6515" y="129628"/>
                  </a:lnTo>
                  <a:lnTo>
                    <a:pt x="8102" y="132524"/>
                  </a:lnTo>
                  <a:lnTo>
                    <a:pt x="30988" y="118465"/>
                  </a:lnTo>
                  <a:lnTo>
                    <a:pt x="47561" y="101117"/>
                  </a:lnTo>
                  <a:lnTo>
                    <a:pt x="58839" y="81559"/>
                  </a:lnTo>
                  <a:lnTo>
                    <a:pt x="65849" y="60909"/>
                  </a:lnTo>
                  <a:lnTo>
                    <a:pt x="75768" y="84099"/>
                  </a:lnTo>
                  <a:lnTo>
                    <a:pt x="88519" y="104101"/>
                  </a:lnTo>
                  <a:lnTo>
                    <a:pt x="104343" y="120396"/>
                  </a:lnTo>
                  <a:lnTo>
                    <a:pt x="123456" y="132524"/>
                  </a:lnTo>
                  <a:lnTo>
                    <a:pt x="125336" y="129336"/>
                  </a:lnTo>
                  <a:lnTo>
                    <a:pt x="128955" y="124853"/>
                  </a:lnTo>
                  <a:lnTo>
                    <a:pt x="131559" y="122402"/>
                  </a:lnTo>
                  <a:close/>
                </a:path>
                <a:path w="555625" h="133350">
                  <a:moveTo>
                    <a:pt x="271665" y="24599"/>
                  </a:moveTo>
                  <a:lnTo>
                    <a:pt x="249224" y="24599"/>
                  </a:lnTo>
                  <a:lnTo>
                    <a:pt x="254152" y="18808"/>
                  </a:lnTo>
                  <a:lnTo>
                    <a:pt x="259499" y="11861"/>
                  </a:lnTo>
                  <a:lnTo>
                    <a:pt x="263994" y="5359"/>
                  </a:lnTo>
                  <a:lnTo>
                    <a:pt x="252844" y="1587"/>
                  </a:lnTo>
                  <a:lnTo>
                    <a:pt x="249669" y="7124"/>
                  </a:lnTo>
                  <a:lnTo>
                    <a:pt x="245808" y="13144"/>
                  </a:lnTo>
                  <a:lnTo>
                    <a:pt x="241592" y="19151"/>
                  </a:lnTo>
                  <a:lnTo>
                    <a:pt x="237363" y="24599"/>
                  </a:lnTo>
                  <a:lnTo>
                    <a:pt x="211747" y="24599"/>
                  </a:lnTo>
                  <a:lnTo>
                    <a:pt x="217970" y="22136"/>
                  </a:lnTo>
                  <a:lnTo>
                    <a:pt x="216090" y="16065"/>
                  </a:lnTo>
                  <a:lnTo>
                    <a:pt x="211162" y="6807"/>
                  </a:lnTo>
                  <a:lnTo>
                    <a:pt x="206248" y="0"/>
                  </a:lnTo>
                  <a:lnTo>
                    <a:pt x="196977" y="3479"/>
                  </a:lnTo>
                  <a:lnTo>
                    <a:pt x="201320" y="9842"/>
                  </a:lnTo>
                  <a:lnTo>
                    <a:pt x="205803" y="18516"/>
                  </a:lnTo>
                  <a:lnTo>
                    <a:pt x="205892" y="18808"/>
                  </a:lnTo>
                  <a:lnTo>
                    <a:pt x="205994" y="19151"/>
                  </a:lnTo>
                  <a:lnTo>
                    <a:pt x="207543" y="24599"/>
                  </a:lnTo>
                  <a:lnTo>
                    <a:pt x="178015" y="24599"/>
                  </a:lnTo>
                  <a:lnTo>
                    <a:pt x="182943" y="22136"/>
                  </a:lnTo>
                  <a:lnTo>
                    <a:pt x="180340" y="16637"/>
                  </a:lnTo>
                  <a:lnTo>
                    <a:pt x="174396" y="8394"/>
                  </a:lnTo>
                  <a:lnTo>
                    <a:pt x="169049" y="2463"/>
                  </a:lnTo>
                  <a:lnTo>
                    <a:pt x="160070" y="6515"/>
                  </a:lnTo>
                  <a:lnTo>
                    <a:pt x="164414" y="11861"/>
                  </a:lnTo>
                  <a:lnTo>
                    <a:pt x="169418" y="19151"/>
                  </a:lnTo>
                  <a:lnTo>
                    <a:pt x="172224" y="24599"/>
                  </a:lnTo>
                  <a:lnTo>
                    <a:pt x="150088" y="24599"/>
                  </a:lnTo>
                  <a:lnTo>
                    <a:pt x="150088" y="56565"/>
                  </a:lnTo>
                  <a:lnTo>
                    <a:pt x="160362" y="56565"/>
                  </a:lnTo>
                  <a:lnTo>
                    <a:pt x="160362" y="34150"/>
                  </a:lnTo>
                  <a:lnTo>
                    <a:pt x="261239" y="34150"/>
                  </a:lnTo>
                  <a:lnTo>
                    <a:pt x="261239" y="56565"/>
                  </a:lnTo>
                  <a:lnTo>
                    <a:pt x="271665" y="56565"/>
                  </a:lnTo>
                  <a:lnTo>
                    <a:pt x="271665" y="34150"/>
                  </a:lnTo>
                  <a:lnTo>
                    <a:pt x="271665" y="24599"/>
                  </a:lnTo>
                  <a:close/>
                </a:path>
                <a:path w="555625" h="133350">
                  <a:moveTo>
                    <a:pt x="274269" y="81749"/>
                  </a:moveTo>
                  <a:lnTo>
                    <a:pt x="215938" y="81749"/>
                  </a:lnTo>
                  <a:lnTo>
                    <a:pt x="215938" y="78130"/>
                  </a:lnTo>
                  <a:lnTo>
                    <a:pt x="225552" y="73050"/>
                  </a:lnTo>
                  <a:lnTo>
                    <a:pt x="234937" y="67094"/>
                  </a:lnTo>
                  <a:lnTo>
                    <a:pt x="243624" y="60553"/>
                  </a:lnTo>
                  <a:lnTo>
                    <a:pt x="251104" y="53670"/>
                  </a:lnTo>
                  <a:lnTo>
                    <a:pt x="244157" y="48463"/>
                  </a:lnTo>
                  <a:lnTo>
                    <a:pt x="241985" y="49047"/>
                  </a:lnTo>
                  <a:lnTo>
                    <a:pt x="171361" y="49047"/>
                  </a:lnTo>
                  <a:lnTo>
                    <a:pt x="171361" y="58597"/>
                  </a:lnTo>
                  <a:lnTo>
                    <a:pt x="231140" y="58597"/>
                  </a:lnTo>
                  <a:lnTo>
                    <a:pt x="225196" y="63220"/>
                  </a:lnTo>
                  <a:lnTo>
                    <a:pt x="217817" y="67856"/>
                  </a:lnTo>
                  <a:lnTo>
                    <a:pt x="210731" y="71323"/>
                  </a:lnTo>
                  <a:lnTo>
                    <a:pt x="205232" y="71323"/>
                  </a:lnTo>
                  <a:lnTo>
                    <a:pt x="205232" y="81749"/>
                  </a:lnTo>
                  <a:lnTo>
                    <a:pt x="147332" y="81749"/>
                  </a:lnTo>
                  <a:lnTo>
                    <a:pt x="147332" y="91732"/>
                  </a:lnTo>
                  <a:lnTo>
                    <a:pt x="205232" y="91732"/>
                  </a:lnTo>
                  <a:lnTo>
                    <a:pt x="205232" y="121818"/>
                  </a:lnTo>
                  <a:lnTo>
                    <a:pt x="204508" y="122542"/>
                  </a:lnTo>
                  <a:lnTo>
                    <a:pt x="198716" y="122834"/>
                  </a:lnTo>
                  <a:lnTo>
                    <a:pt x="188874" y="122834"/>
                  </a:lnTo>
                  <a:lnTo>
                    <a:pt x="177876" y="122542"/>
                  </a:lnTo>
                  <a:lnTo>
                    <a:pt x="179463" y="125298"/>
                  </a:lnTo>
                  <a:lnTo>
                    <a:pt x="181635" y="129781"/>
                  </a:lnTo>
                  <a:lnTo>
                    <a:pt x="182346" y="132765"/>
                  </a:lnTo>
                  <a:lnTo>
                    <a:pt x="191350" y="132765"/>
                  </a:lnTo>
                  <a:lnTo>
                    <a:pt x="215938" y="126301"/>
                  </a:lnTo>
                  <a:lnTo>
                    <a:pt x="215938" y="122834"/>
                  </a:lnTo>
                  <a:lnTo>
                    <a:pt x="215938" y="91732"/>
                  </a:lnTo>
                  <a:lnTo>
                    <a:pt x="274269" y="91732"/>
                  </a:lnTo>
                  <a:lnTo>
                    <a:pt x="274269" y="81749"/>
                  </a:lnTo>
                  <a:close/>
                </a:path>
                <a:path w="555625" h="133350">
                  <a:moveTo>
                    <a:pt x="333171" y="71475"/>
                  </a:moveTo>
                  <a:lnTo>
                    <a:pt x="332397" y="66116"/>
                  </a:lnTo>
                  <a:lnTo>
                    <a:pt x="331724" y="61493"/>
                  </a:lnTo>
                  <a:lnTo>
                    <a:pt x="322173" y="64668"/>
                  </a:lnTo>
                  <a:lnTo>
                    <a:pt x="317398" y="66116"/>
                  </a:lnTo>
                  <a:lnTo>
                    <a:pt x="317398" y="39497"/>
                  </a:lnTo>
                  <a:lnTo>
                    <a:pt x="332879" y="39497"/>
                  </a:lnTo>
                  <a:lnTo>
                    <a:pt x="332879" y="29654"/>
                  </a:lnTo>
                  <a:lnTo>
                    <a:pt x="317398" y="29654"/>
                  </a:lnTo>
                  <a:lnTo>
                    <a:pt x="317398" y="723"/>
                  </a:lnTo>
                  <a:lnTo>
                    <a:pt x="307416" y="723"/>
                  </a:lnTo>
                  <a:lnTo>
                    <a:pt x="307416" y="29654"/>
                  </a:lnTo>
                  <a:lnTo>
                    <a:pt x="289318" y="29654"/>
                  </a:lnTo>
                  <a:lnTo>
                    <a:pt x="289318" y="39497"/>
                  </a:lnTo>
                  <a:lnTo>
                    <a:pt x="307416" y="39497"/>
                  </a:lnTo>
                  <a:lnTo>
                    <a:pt x="307416" y="69151"/>
                  </a:lnTo>
                  <a:lnTo>
                    <a:pt x="292938" y="73647"/>
                  </a:lnTo>
                  <a:lnTo>
                    <a:pt x="287439" y="75095"/>
                  </a:lnTo>
                  <a:lnTo>
                    <a:pt x="290182" y="85509"/>
                  </a:lnTo>
                  <a:lnTo>
                    <a:pt x="307416" y="79857"/>
                  </a:lnTo>
                  <a:lnTo>
                    <a:pt x="307416" y="122402"/>
                  </a:lnTo>
                  <a:lnTo>
                    <a:pt x="306692" y="122834"/>
                  </a:lnTo>
                  <a:lnTo>
                    <a:pt x="304952" y="122834"/>
                  </a:lnTo>
                  <a:lnTo>
                    <a:pt x="303212" y="122974"/>
                  </a:lnTo>
                  <a:lnTo>
                    <a:pt x="297573" y="122974"/>
                  </a:lnTo>
                  <a:lnTo>
                    <a:pt x="291350" y="122834"/>
                  </a:lnTo>
                  <a:lnTo>
                    <a:pt x="291414" y="122974"/>
                  </a:lnTo>
                  <a:lnTo>
                    <a:pt x="292798" y="125730"/>
                  </a:lnTo>
                  <a:lnTo>
                    <a:pt x="292874" y="126009"/>
                  </a:lnTo>
                  <a:lnTo>
                    <a:pt x="294093" y="130213"/>
                  </a:lnTo>
                  <a:lnTo>
                    <a:pt x="294195" y="130784"/>
                  </a:lnTo>
                  <a:lnTo>
                    <a:pt x="294525" y="132664"/>
                  </a:lnTo>
                  <a:lnTo>
                    <a:pt x="303504" y="132816"/>
                  </a:lnTo>
                  <a:lnTo>
                    <a:pt x="309003" y="132384"/>
                  </a:lnTo>
                  <a:lnTo>
                    <a:pt x="312470" y="130784"/>
                  </a:lnTo>
                  <a:lnTo>
                    <a:pt x="316090" y="129057"/>
                  </a:lnTo>
                  <a:lnTo>
                    <a:pt x="317398" y="126009"/>
                  </a:lnTo>
                  <a:lnTo>
                    <a:pt x="317398" y="122974"/>
                  </a:lnTo>
                  <a:lnTo>
                    <a:pt x="317398" y="79857"/>
                  </a:lnTo>
                  <a:lnTo>
                    <a:pt x="317398" y="76682"/>
                  </a:lnTo>
                  <a:lnTo>
                    <a:pt x="333171" y="71475"/>
                  </a:lnTo>
                  <a:close/>
                </a:path>
                <a:path w="555625" h="133350">
                  <a:moveTo>
                    <a:pt x="368198" y="584"/>
                  </a:moveTo>
                  <a:lnTo>
                    <a:pt x="358648" y="584"/>
                  </a:lnTo>
                  <a:lnTo>
                    <a:pt x="358648" y="25171"/>
                  </a:lnTo>
                  <a:lnTo>
                    <a:pt x="334911" y="25171"/>
                  </a:lnTo>
                  <a:lnTo>
                    <a:pt x="334911" y="35013"/>
                  </a:lnTo>
                  <a:lnTo>
                    <a:pt x="358648" y="35013"/>
                  </a:lnTo>
                  <a:lnTo>
                    <a:pt x="358648" y="55270"/>
                  </a:lnTo>
                  <a:lnTo>
                    <a:pt x="335927" y="55270"/>
                  </a:lnTo>
                  <a:lnTo>
                    <a:pt x="335927" y="64960"/>
                  </a:lnTo>
                  <a:lnTo>
                    <a:pt x="358648" y="64960"/>
                  </a:lnTo>
                  <a:lnTo>
                    <a:pt x="358546" y="69151"/>
                  </a:lnTo>
                  <a:lnTo>
                    <a:pt x="358495" y="71475"/>
                  </a:lnTo>
                  <a:lnTo>
                    <a:pt x="358394" y="73647"/>
                  </a:lnTo>
                  <a:lnTo>
                    <a:pt x="358330" y="75095"/>
                  </a:lnTo>
                  <a:lnTo>
                    <a:pt x="327812" y="92595"/>
                  </a:lnTo>
                  <a:lnTo>
                    <a:pt x="332016" y="101993"/>
                  </a:lnTo>
                  <a:lnTo>
                    <a:pt x="339102" y="99390"/>
                  </a:lnTo>
                  <a:lnTo>
                    <a:pt x="347218" y="96647"/>
                  </a:lnTo>
                  <a:lnTo>
                    <a:pt x="355320" y="93459"/>
                  </a:lnTo>
                  <a:lnTo>
                    <a:pt x="351929" y="102489"/>
                  </a:lnTo>
                  <a:lnTo>
                    <a:pt x="346989" y="110883"/>
                  </a:lnTo>
                  <a:lnTo>
                    <a:pt x="340220" y="118592"/>
                  </a:lnTo>
                  <a:lnTo>
                    <a:pt x="331292" y="125577"/>
                  </a:lnTo>
                  <a:lnTo>
                    <a:pt x="333603" y="127317"/>
                  </a:lnTo>
                  <a:lnTo>
                    <a:pt x="337223" y="130784"/>
                  </a:lnTo>
                  <a:lnTo>
                    <a:pt x="338823" y="132816"/>
                  </a:lnTo>
                  <a:lnTo>
                    <a:pt x="354457" y="118287"/>
                  </a:lnTo>
                  <a:lnTo>
                    <a:pt x="363334" y="101244"/>
                  </a:lnTo>
                  <a:lnTo>
                    <a:pt x="364934" y="93459"/>
                  </a:lnTo>
                  <a:lnTo>
                    <a:pt x="367296" y="82080"/>
                  </a:lnTo>
                  <a:lnTo>
                    <a:pt x="367385" y="79857"/>
                  </a:lnTo>
                  <a:lnTo>
                    <a:pt x="367487" y="77698"/>
                  </a:lnTo>
                  <a:lnTo>
                    <a:pt x="367588" y="75095"/>
                  </a:lnTo>
                  <a:lnTo>
                    <a:pt x="367652" y="73647"/>
                  </a:lnTo>
                  <a:lnTo>
                    <a:pt x="367753" y="71475"/>
                  </a:lnTo>
                  <a:lnTo>
                    <a:pt x="367855" y="69151"/>
                  </a:lnTo>
                  <a:lnTo>
                    <a:pt x="368185" y="61493"/>
                  </a:lnTo>
                  <a:lnTo>
                    <a:pt x="368198" y="584"/>
                  </a:lnTo>
                  <a:close/>
                </a:path>
                <a:path w="555625" h="133350">
                  <a:moveTo>
                    <a:pt x="421170" y="86512"/>
                  </a:moveTo>
                  <a:lnTo>
                    <a:pt x="393522" y="86512"/>
                  </a:lnTo>
                  <a:lnTo>
                    <a:pt x="393522" y="64960"/>
                  </a:lnTo>
                  <a:lnTo>
                    <a:pt x="417258" y="64960"/>
                  </a:lnTo>
                  <a:lnTo>
                    <a:pt x="417258" y="55270"/>
                  </a:lnTo>
                  <a:lnTo>
                    <a:pt x="393522" y="55270"/>
                  </a:lnTo>
                  <a:lnTo>
                    <a:pt x="393522" y="35013"/>
                  </a:lnTo>
                  <a:lnTo>
                    <a:pt x="418706" y="35013"/>
                  </a:lnTo>
                  <a:lnTo>
                    <a:pt x="418706" y="25171"/>
                  </a:lnTo>
                  <a:lnTo>
                    <a:pt x="393522" y="25171"/>
                  </a:lnTo>
                  <a:lnTo>
                    <a:pt x="393522" y="584"/>
                  </a:lnTo>
                  <a:lnTo>
                    <a:pt x="383247" y="584"/>
                  </a:lnTo>
                  <a:lnTo>
                    <a:pt x="383247" y="132524"/>
                  </a:lnTo>
                  <a:lnTo>
                    <a:pt x="393522" y="132524"/>
                  </a:lnTo>
                  <a:lnTo>
                    <a:pt x="393522" y="96354"/>
                  </a:lnTo>
                  <a:lnTo>
                    <a:pt x="421170" y="96354"/>
                  </a:lnTo>
                  <a:lnTo>
                    <a:pt x="421170" y="86512"/>
                  </a:lnTo>
                  <a:close/>
                </a:path>
                <a:path w="555625" h="133350">
                  <a:moveTo>
                    <a:pt x="555485" y="71615"/>
                  </a:moveTo>
                  <a:lnTo>
                    <a:pt x="544626" y="71615"/>
                  </a:lnTo>
                  <a:lnTo>
                    <a:pt x="544626" y="81457"/>
                  </a:lnTo>
                  <a:lnTo>
                    <a:pt x="544626" y="117043"/>
                  </a:lnTo>
                  <a:lnTo>
                    <a:pt x="485292" y="117043"/>
                  </a:lnTo>
                  <a:lnTo>
                    <a:pt x="485292" y="86956"/>
                  </a:lnTo>
                  <a:lnTo>
                    <a:pt x="485292" y="81457"/>
                  </a:lnTo>
                  <a:lnTo>
                    <a:pt x="544626" y="81457"/>
                  </a:lnTo>
                  <a:lnTo>
                    <a:pt x="544626" y="71615"/>
                  </a:lnTo>
                  <a:lnTo>
                    <a:pt x="496290" y="71615"/>
                  </a:lnTo>
                  <a:lnTo>
                    <a:pt x="508342" y="60299"/>
                  </a:lnTo>
                  <a:lnTo>
                    <a:pt x="532688" y="24688"/>
                  </a:lnTo>
                  <a:lnTo>
                    <a:pt x="535800" y="18224"/>
                  </a:lnTo>
                  <a:lnTo>
                    <a:pt x="529793" y="15049"/>
                  </a:lnTo>
                  <a:lnTo>
                    <a:pt x="528701" y="14465"/>
                  </a:lnTo>
                  <a:lnTo>
                    <a:pt x="526681" y="15049"/>
                  </a:lnTo>
                  <a:lnTo>
                    <a:pt x="521208" y="15049"/>
                  </a:lnTo>
                  <a:lnTo>
                    <a:pt x="521208" y="24688"/>
                  </a:lnTo>
                  <a:lnTo>
                    <a:pt x="515988" y="33959"/>
                  </a:lnTo>
                  <a:lnTo>
                    <a:pt x="509841" y="42697"/>
                  </a:lnTo>
                  <a:lnTo>
                    <a:pt x="502843" y="50927"/>
                  </a:lnTo>
                  <a:lnTo>
                    <a:pt x="495134" y="58597"/>
                  </a:lnTo>
                  <a:lnTo>
                    <a:pt x="489407" y="52857"/>
                  </a:lnTo>
                  <a:lnTo>
                    <a:pt x="482587" y="46786"/>
                  </a:lnTo>
                  <a:lnTo>
                    <a:pt x="476999" y="42252"/>
                  </a:lnTo>
                  <a:lnTo>
                    <a:pt x="475208" y="40792"/>
                  </a:lnTo>
                  <a:lnTo>
                    <a:pt x="467779" y="35306"/>
                  </a:lnTo>
                  <a:lnTo>
                    <a:pt x="471538" y="31978"/>
                  </a:lnTo>
                  <a:lnTo>
                    <a:pt x="474865" y="28359"/>
                  </a:lnTo>
                  <a:lnTo>
                    <a:pt x="478104" y="24688"/>
                  </a:lnTo>
                  <a:lnTo>
                    <a:pt x="521208" y="24688"/>
                  </a:lnTo>
                  <a:lnTo>
                    <a:pt x="521208" y="15049"/>
                  </a:lnTo>
                  <a:lnTo>
                    <a:pt x="485863" y="15049"/>
                  </a:lnTo>
                  <a:lnTo>
                    <a:pt x="488899" y="10845"/>
                  </a:lnTo>
                  <a:lnTo>
                    <a:pt x="491655" y="6654"/>
                  </a:lnTo>
                  <a:lnTo>
                    <a:pt x="494118" y="2603"/>
                  </a:lnTo>
                  <a:lnTo>
                    <a:pt x="482104" y="139"/>
                  </a:lnTo>
                  <a:lnTo>
                    <a:pt x="474306" y="12268"/>
                  </a:lnTo>
                  <a:lnTo>
                    <a:pt x="463537" y="24688"/>
                  </a:lnTo>
                  <a:lnTo>
                    <a:pt x="449910" y="36588"/>
                  </a:lnTo>
                  <a:lnTo>
                    <a:pt x="433476" y="47167"/>
                  </a:lnTo>
                  <a:lnTo>
                    <a:pt x="435927" y="49047"/>
                  </a:lnTo>
                  <a:lnTo>
                    <a:pt x="439470" y="52857"/>
                  </a:lnTo>
                  <a:lnTo>
                    <a:pt x="440169" y="54000"/>
                  </a:lnTo>
                  <a:lnTo>
                    <a:pt x="440994" y="55410"/>
                  </a:lnTo>
                  <a:lnTo>
                    <a:pt x="447941" y="51358"/>
                  </a:lnTo>
                  <a:lnTo>
                    <a:pt x="454279" y="46786"/>
                  </a:lnTo>
                  <a:lnTo>
                    <a:pt x="459955" y="42252"/>
                  </a:lnTo>
                  <a:lnTo>
                    <a:pt x="467233" y="47904"/>
                  </a:lnTo>
                  <a:lnTo>
                    <a:pt x="474395" y="54000"/>
                  </a:lnTo>
                  <a:lnTo>
                    <a:pt x="480961" y="60147"/>
                  </a:lnTo>
                  <a:lnTo>
                    <a:pt x="486448" y="65976"/>
                  </a:lnTo>
                  <a:lnTo>
                    <a:pt x="473735" y="74993"/>
                  </a:lnTo>
                  <a:lnTo>
                    <a:pt x="460362" y="82689"/>
                  </a:lnTo>
                  <a:lnTo>
                    <a:pt x="446595" y="88963"/>
                  </a:lnTo>
                  <a:lnTo>
                    <a:pt x="432752" y="93751"/>
                  </a:lnTo>
                  <a:lnTo>
                    <a:pt x="435063" y="95783"/>
                  </a:lnTo>
                  <a:lnTo>
                    <a:pt x="437819" y="100266"/>
                  </a:lnTo>
                  <a:lnTo>
                    <a:pt x="439115" y="103162"/>
                  </a:lnTo>
                  <a:lnTo>
                    <a:pt x="448119" y="99936"/>
                  </a:lnTo>
                  <a:lnTo>
                    <a:pt x="457085" y="96139"/>
                  </a:lnTo>
                  <a:lnTo>
                    <a:pt x="465963" y="91808"/>
                  </a:lnTo>
                  <a:lnTo>
                    <a:pt x="474726" y="86956"/>
                  </a:lnTo>
                  <a:lnTo>
                    <a:pt x="474726" y="132664"/>
                  </a:lnTo>
                  <a:lnTo>
                    <a:pt x="485292" y="132664"/>
                  </a:lnTo>
                  <a:lnTo>
                    <a:pt x="485292" y="126885"/>
                  </a:lnTo>
                  <a:lnTo>
                    <a:pt x="544626" y="126885"/>
                  </a:lnTo>
                  <a:lnTo>
                    <a:pt x="544626" y="132956"/>
                  </a:lnTo>
                  <a:lnTo>
                    <a:pt x="555485" y="132956"/>
                  </a:lnTo>
                  <a:lnTo>
                    <a:pt x="555485" y="126885"/>
                  </a:lnTo>
                  <a:lnTo>
                    <a:pt x="555485" y="117043"/>
                  </a:lnTo>
                  <a:lnTo>
                    <a:pt x="555485" y="81457"/>
                  </a:lnTo>
                  <a:lnTo>
                    <a:pt x="555485" y="716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005350" y="4814173"/>
            <a:ext cx="807712" cy="151048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259433" y="5188045"/>
            <a:ext cx="55880" cy="90170"/>
          </a:xfrm>
          <a:custGeom>
            <a:avLst/>
            <a:gdLst/>
            <a:ahLst/>
            <a:cxnLst/>
            <a:rect l="l" t="t" r="r" b="b"/>
            <a:pathLst>
              <a:path w="55879" h="90170">
                <a:moveTo>
                  <a:pt x="55488" y="89891"/>
                </a:moveTo>
                <a:lnTo>
                  <a:pt x="0" y="89891"/>
                </a:lnTo>
                <a:lnTo>
                  <a:pt x="0" y="86730"/>
                </a:lnTo>
                <a:lnTo>
                  <a:pt x="29455" y="53389"/>
                </a:lnTo>
                <a:lnTo>
                  <a:pt x="37754" y="43551"/>
                </a:lnTo>
                <a:lnTo>
                  <a:pt x="43089" y="35906"/>
                </a:lnTo>
                <a:lnTo>
                  <a:pt x="45938" y="29446"/>
                </a:lnTo>
                <a:lnTo>
                  <a:pt x="46782" y="23165"/>
                </a:lnTo>
                <a:lnTo>
                  <a:pt x="45230" y="15391"/>
                </a:lnTo>
                <a:lnTo>
                  <a:pt x="40934" y="9266"/>
                </a:lnTo>
                <a:lnTo>
                  <a:pt x="34428" y="5251"/>
                </a:lnTo>
                <a:lnTo>
                  <a:pt x="26249" y="3810"/>
                </a:lnTo>
                <a:lnTo>
                  <a:pt x="17767" y="5377"/>
                </a:lnTo>
                <a:lnTo>
                  <a:pt x="11186" y="9655"/>
                </a:lnTo>
                <a:lnTo>
                  <a:pt x="6927" y="16012"/>
                </a:lnTo>
                <a:lnTo>
                  <a:pt x="5414" y="23815"/>
                </a:lnTo>
                <a:lnTo>
                  <a:pt x="1472" y="23815"/>
                </a:lnTo>
                <a:lnTo>
                  <a:pt x="3292" y="14485"/>
                </a:lnTo>
                <a:lnTo>
                  <a:pt x="8425" y="6922"/>
                </a:lnTo>
                <a:lnTo>
                  <a:pt x="16287" y="1851"/>
                </a:lnTo>
                <a:lnTo>
                  <a:pt x="26293" y="0"/>
                </a:lnTo>
                <a:lnTo>
                  <a:pt x="36031" y="1750"/>
                </a:lnTo>
                <a:lnTo>
                  <a:pt x="43771" y="6597"/>
                </a:lnTo>
                <a:lnTo>
                  <a:pt x="48880" y="13937"/>
                </a:lnTo>
                <a:lnTo>
                  <a:pt x="50723" y="23165"/>
                </a:lnTo>
                <a:lnTo>
                  <a:pt x="49816" y="30197"/>
                </a:lnTo>
                <a:lnTo>
                  <a:pt x="46749" y="37297"/>
                </a:lnTo>
                <a:lnTo>
                  <a:pt x="41001" y="45591"/>
                </a:lnTo>
                <a:lnTo>
                  <a:pt x="32054" y="56203"/>
                </a:lnTo>
                <a:lnTo>
                  <a:pt x="6107" y="85647"/>
                </a:lnTo>
                <a:lnTo>
                  <a:pt x="6107" y="86037"/>
                </a:lnTo>
                <a:lnTo>
                  <a:pt x="55488" y="86037"/>
                </a:lnTo>
                <a:lnTo>
                  <a:pt x="55488" y="89891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1" name="object 41"/>
          <p:cNvGrpSpPr/>
          <p:nvPr/>
        </p:nvGrpSpPr>
        <p:grpSpPr>
          <a:xfrm>
            <a:off x="556962" y="464751"/>
            <a:ext cx="1576705" cy="380365"/>
            <a:chOff x="556962" y="464751"/>
            <a:chExt cx="1576705" cy="380365"/>
          </a:xfrm>
        </p:grpSpPr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6962" y="464751"/>
              <a:ext cx="66910" cy="11859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6962" y="464751"/>
              <a:ext cx="247930" cy="29391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1573" y="535461"/>
              <a:ext cx="196289" cy="22646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42595" y="535461"/>
              <a:ext cx="630420" cy="30499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97747" y="535461"/>
              <a:ext cx="203924" cy="22259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919741" y="535461"/>
              <a:ext cx="213642" cy="309576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2233858" y="446336"/>
            <a:ext cx="1808480" cy="394335"/>
            <a:chOff x="2233858" y="446336"/>
            <a:chExt cx="1808480" cy="394335"/>
          </a:xfrm>
        </p:grpSpPr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233858" y="465077"/>
              <a:ext cx="239601" cy="29684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00134" y="535461"/>
              <a:ext cx="203924" cy="22259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728514" y="446336"/>
              <a:ext cx="508121" cy="31587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54704" y="535318"/>
              <a:ext cx="335686" cy="22688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606098" y="446336"/>
              <a:ext cx="435935" cy="394123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4125425" y="461071"/>
            <a:ext cx="1098550" cy="300990"/>
            <a:chOff x="4125425" y="461071"/>
            <a:chExt cx="1098550" cy="300990"/>
          </a:xfrm>
        </p:grpSpPr>
        <p:pic>
          <p:nvPicPr>
            <p:cNvPr id="55" name="object 5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125425" y="464751"/>
              <a:ext cx="196983" cy="29391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348945" y="465077"/>
              <a:ext cx="307783" cy="29298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680073" y="461071"/>
              <a:ext cx="543456" cy="300993"/>
            </a:xfrm>
            <a:prstGeom prst="rect">
              <a:avLst/>
            </a:prstGeom>
          </p:spPr>
        </p:pic>
      </p:grpSp>
      <p:sp>
        <p:nvSpPr>
          <p:cNvPr id="58" name="object 58"/>
          <p:cNvSpPr/>
          <p:nvPr/>
        </p:nvSpPr>
        <p:spPr>
          <a:xfrm>
            <a:off x="3538613" y="2787058"/>
            <a:ext cx="560705" cy="142240"/>
          </a:xfrm>
          <a:custGeom>
            <a:avLst/>
            <a:gdLst/>
            <a:ahLst/>
            <a:cxnLst/>
            <a:rect l="l" t="t" r="r" b="b"/>
            <a:pathLst>
              <a:path w="560704" h="142239">
                <a:moveTo>
                  <a:pt x="138557" y="32600"/>
                </a:moveTo>
                <a:lnTo>
                  <a:pt x="127266" y="32600"/>
                </a:lnTo>
                <a:lnTo>
                  <a:pt x="127266" y="12268"/>
                </a:lnTo>
                <a:lnTo>
                  <a:pt x="116420" y="12268"/>
                </a:lnTo>
                <a:lnTo>
                  <a:pt x="116420" y="21424"/>
                </a:lnTo>
                <a:lnTo>
                  <a:pt x="116420" y="32600"/>
                </a:lnTo>
                <a:lnTo>
                  <a:pt x="116420" y="41757"/>
                </a:lnTo>
                <a:lnTo>
                  <a:pt x="116420" y="53251"/>
                </a:lnTo>
                <a:lnTo>
                  <a:pt x="94119" y="53251"/>
                </a:lnTo>
                <a:lnTo>
                  <a:pt x="94119" y="41757"/>
                </a:lnTo>
                <a:lnTo>
                  <a:pt x="116420" y="41757"/>
                </a:lnTo>
                <a:lnTo>
                  <a:pt x="116420" y="32600"/>
                </a:lnTo>
                <a:lnTo>
                  <a:pt x="94119" y="32600"/>
                </a:lnTo>
                <a:lnTo>
                  <a:pt x="94119" y="21424"/>
                </a:lnTo>
                <a:lnTo>
                  <a:pt x="116420" y="21424"/>
                </a:lnTo>
                <a:lnTo>
                  <a:pt x="116420" y="12268"/>
                </a:lnTo>
                <a:lnTo>
                  <a:pt x="94119" y="12268"/>
                </a:lnTo>
                <a:lnTo>
                  <a:pt x="94119" y="1092"/>
                </a:lnTo>
                <a:lnTo>
                  <a:pt x="83273" y="1092"/>
                </a:lnTo>
                <a:lnTo>
                  <a:pt x="83273" y="12268"/>
                </a:lnTo>
                <a:lnTo>
                  <a:pt x="52539" y="12268"/>
                </a:lnTo>
                <a:lnTo>
                  <a:pt x="52539" y="21424"/>
                </a:lnTo>
                <a:lnTo>
                  <a:pt x="83273" y="21424"/>
                </a:lnTo>
                <a:lnTo>
                  <a:pt x="83273" y="32600"/>
                </a:lnTo>
                <a:lnTo>
                  <a:pt x="41846" y="32600"/>
                </a:lnTo>
                <a:lnTo>
                  <a:pt x="41846" y="41757"/>
                </a:lnTo>
                <a:lnTo>
                  <a:pt x="83273" y="41757"/>
                </a:lnTo>
                <a:lnTo>
                  <a:pt x="83273" y="53251"/>
                </a:lnTo>
                <a:lnTo>
                  <a:pt x="51485" y="53251"/>
                </a:lnTo>
                <a:lnTo>
                  <a:pt x="51485" y="62560"/>
                </a:lnTo>
                <a:lnTo>
                  <a:pt x="83273" y="62560"/>
                </a:lnTo>
                <a:lnTo>
                  <a:pt x="83273" y="74053"/>
                </a:lnTo>
                <a:lnTo>
                  <a:pt x="50736" y="74053"/>
                </a:lnTo>
                <a:lnTo>
                  <a:pt x="50736" y="82905"/>
                </a:lnTo>
                <a:lnTo>
                  <a:pt x="83273" y="82905"/>
                </a:lnTo>
                <a:lnTo>
                  <a:pt x="83273" y="95161"/>
                </a:lnTo>
                <a:lnTo>
                  <a:pt x="43802" y="95161"/>
                </a:lnTo>
                <a:lnTo>
                  <a:pt x="43802" y="104635"/>
                </a:lnTo>
                <a:lnTo>
                  <a:pt x="83273" y="104635"/>
                </a:lnTo>
                <a:lnTo>
                  <a:pt x="83273" y="121094"/>
                </a:lnTo>
                <a:lnTo>
                  <a:pt x="94119" y="121094"/>
                </a:lnTo>
                <a:lnTo>
                  <a:pt x="94119" y="104635"/>
                </a:lnTo>
                <a:lnTo>
                  <a:pt x="135242" y="104635"/>
                </a:lnTo>
                <a:lnTo>
                  <a:pt x="135242" y="95161"/>
                </a:lnTo>
                <a:lnTo>
                  <a:pt x="94119" y="95161"/>
                </a:lnTo>
                <a:lnTo>
                  <a:pt x="94119" y="82905"/>
                </a:lnTo>
                <a:lnTo>
                  <a:pt x="128765" y="82905"/>
                </a:lnTo>
                <a:lnTo>
                  <a:pt x="128765" y="74053"/>
                </a:lnTo>
                <a:lnTo>
                  <a:pt x="94119" y="74053"/>
                </a:lnTo>
                <a:lnTo>
                  <a:pt x="94119" y="62560"/>
                </a:lnTo>
                <a:lnTo>
                  <a:pt x="127266" y="62560"/>
                </a:lnTo>
                <a:lnTo>
                  <a:pt x="127266" y="41757"/>
                </a:lnTo>
                <a:lnTo>
                  <a:pt x="138557" y="41757"/>
                </a:lnTo>
                <a:lnTo>
                  <a:pt x="138557" y="32600"/>
                </a:lnTo>
                <a:close/>
              </a:path>
              <a:path w="560704" h="142239">
                <a:moveTo>
                  <a:pt x="139611" y="126212"/>
                </a:moveTo>
                <a:lnTo>
                  <a:pt x="89420" y="126212"/>
                </a:lnTo>
                <a:lnTo>
                  <a:pt x="75336" y="125641"/>
                </a:lnTo>
                <a:lnTo>
                  <a:pt x="59270" y="122948"/>
                </a:lnTo>
                <a:lnTo>
                  <a:pt x="48234" y="118757"/>
                </a:lnTo>
                <a:lnTo>
                  <a:pt x="45148" y="117589"/>
                </a:lnTo>
                <a:lnTo>
                  <a:pt x="33108" y="108826"/>
                </a:lnTo>
                <a:lnTo>
                  <a:pt x="36537" y="99352"/>
                </a:lnTo>
                <a:lnTo>
                  <a:pt x="37198" y="97536"/>
                </a:lnTo>
                <a:lnTo>
                  <a:pt x="40640" y="84823"/>
                </a:lnTo>
                <a:lnTo>
                  <a:pt x="43408" y="70688"/>
                </a:lnTo>
                <a:lnTo>
                  <a:pt x="43497" y="70015"/>
                </a:lnTo>
                <a:lnTo>
                  <a:pt x="44297" y="63957"/>
                </a:lnTo>
                <a:lnTo>
                  <a:pt x="45466" y="55118"/>
                </a:lnTo>
                <a:lnTo>
                  <a:pt x="40157" y="53721"/>
                </a:lnTo>
                <a:lnTo>
                  <a:pt x="38989" y="53403"/>
                </a:lnTo>
                <a:lnTo>
                  <a:pt x="36880" y="53721"/>
                </a:lnTo>
                <a:lnTo>
                  <a:pt x="21361" y="53721"/>
                </a:lnTo>
                <a:lnTo>
                  <a:pt x="26593" y="42557"/>
                </a:lnTo>
                <a:lnTo>
                  <a:pt x="31711" y="31496"/>
                </a:lnTo>
                <a:lnTo>
                  <a:pt x="36449" y="20993"/>
                </a:lnTo>
                <a:lnTo>
                  <a:pt x="40487" y="11493"/>
                </a:lnTo>
                <a:lnTo>
                  <a:pt x="32804" y="9156"/>
                </a:lnTo>
                <a:lnTo>
                  <a:pt x="31000" y="9779"/>
                </a:lnTo>
                <a:lnTo>
                  <a:pt x="1181" y="9779"/>
                </a:lnTo>
                <a:lnTo>
                  <a:pt x="1181" y="20027"/>
                </a:lnTo>
                <a:lnTo>
                  <a:pt x="25425" y="20027"/>
                </a:lnTo>
                <a:lnTo>
                  <a:pt x="20459" y="31089"/>
                </a:lnTo>
                <a:lnTo>
                  <a:pt x="14846" y="43192"/>
                </a:lnTo>
                <a:lnTo>
                  <a:pt x="8940" y="55486"/>
                </a:lnTo>
                <a:lnTo>
                  <a:pt x="3136" y="67068"/>
                </a:lnTo>
                <a:lnTo>
                  <a:pt x="13373" y="70015"/>
                </a:lnTo>
                <a:lnTo>
                  <a:pt x="16395" y="63957"/>
                </a:lnTo>
                <a:lnTo>
                  <a:pt x="33858" y="63957"/>
                </a:lnTo>
                <a:lnTo>
                  <a:pt x="32270" y="74053"/>
                </a:lnTo>
                <a:lnTo>
                  <a:pt x="30365" y="83058"/>
                </a:lnTo>
                <a:lnTo>
                  <a:pt x="28016" y="91554"/>
                </a:lnTo>
                <a:lnTo>
                  <a:pt x="25273" y="99352"/>
                </a:lnTo>
                <a:lnTo>
                  <a:pt x="21209" y="93141"/>
                </a:lnTo>
                <a:lnTo>
                  <a:pt x="17894" y="85534"/>
                </a:lnTo>
                <a:lnTo>
                  <a:pt x="15189" y="76225"/>
                </a:lnTo>
                <a:lnTo>
                  <a:pt x="6451" y="79641"/>
                </a:lnTo>
                <a:lnTo>
                  <a:pt x="9448" y="88582"/>
                </a:lnTo>
                <a:lnTo>
                  <a:pt x="12788" y="96583"/>
                </a:lnTo>
                <a:lnTo>
                  <a:pt x="16510" y="103682"/>
                </a:lnTo>
                <a:lnTo>
                  <a:pt x="20612" y="109918"/>
                </a:lnTo>
                <a:lnTo>
                  <a:pt x="16179" y="117246"/>
                </a:lnTo>
                <a:lnTo>
                  <a:pt x="11252" y="123672"/>
                </a:lnTo>
                <a:lnTo>
                  <a:pt x="5842" y="129184"/>
                </a:lnTo>
                <a:lnTo>
                  <a:pt x="0" y="133807"/>
                </a:lnTo>
                <a:lnTo>
                  <a:pt x="482" y="134137"/>
                </a:lnTo>
                <a:lnTo>
                  <a:pt x="2527" y="135369"/>
                </a:lnTo>
                <a:lnTo>
                  <a:pt x="6743" y="139560"/>
                </a:lnTo>
                <a:lnTo>
                  <a:pt x="8407" y="141897"/>
                </a:lnTo>
                <a:lnTo>
                  <a:pt x="13970" y="137299"/>
                </a:lnTo>
                <a:lnTo>
                  <a:pt x="19126" y="131902"/>
                </a:lnTo>
                <a:lnTo>
                  <a:pt x="23901" y="125641"/>
                </a:lnTo>
                <a:lnTo>
                  <a:pt x="28143" y="118757"/>
                </a:lnTo>
                <a:lnTo>
                  <a:pt x="41084" y="128054"/>
                </a:lnTo>
                <a:lnTo>
                  <a:pt x="56172" y="133807"/>
                </a:lnTo>
                <a:lnTo>
                  <a:pt x="73456" y="136728"/>
                </a:lnTo>
                <a:lnTo>
                  <a:pt x="92913" y="137541"/>
                </a:lnTo>
                <a:lnTo>
                  <a:pt x="134950" y="137541"/>
                </a:lnTo>
                <a:lnTo>
                  <a:pt x="135001" y="137299"/>
                </a:lnTo>
                <a:lnTo>
                  <a:pt x="135128" y="136728"/>
                </a:lnTo>
                <a:lnTo>
                  <a:pt x="135699" y="134137"/>
                </a:lnTo>
                <a:lnTo>
                  <a:pt x="137807" y="129006"/>
                </a:lnTo>
                <a:lnTo>
                  <a:pt x="139611" y="126212"/>
                </a:lnTo>
                <a:close/>
              </a:path>
              <a:path w="560704" h="142239">
                <a:moveTo>
                  <a:pt x="196253" y="113017"/>
                </a:moveTo>
                <a:lnTo>
                  <a:pt x="194564" y="98640"/>
                </a:lnTo>
                <a:lnTo>
                  <a:pt x="191414" y="82461"/>
                </a:lnTo>
                <a:lnTo>
                  <a:pt x="186994" y="65709"/>
                </a:lnTo>
                <a:lnTo>
                  <a:pt x="181495" y="49682"/>
                </a:lnTo>
                <a:lnTo>
                  <a:pt x="171094" y="52476"/>
                </a:lnTo>
                <a:lnTo>
                  <a:pt x="176276" y="68414"/>
                </a:lnTo>
                <a:lnTo>
                  <a:pt x="180517" y="85255"/>
                </a:lnTo>
                <a:lnTo>
                  <a:pt x="183515" y="101523"/>
                </a:lnTo>
                <a:lnTo>
                  <a:pt x="184962" y="115811"/>
                </a:lnTo>
                <a:lnTo>
                  <a:pt x="196253" y="113017"/>
                </a:lnTo>
                <a:close/>
              </a:path>
              <a:path w="560704" h="142239">
                <a:moveTo>
                  <a:pt x="275640" y="30276"/>
                </a:moveTo>
                <a:lnTo>
                  <a:pt x="218249" y="30276"/>
                </a:lnTo>
                <a:lnTo>
                  <a:pt x="218249" y="0"/>
                </a:lnTo>
                <a:lnTo>
                  <a:pt x="206806" y="0"/>
                </a:lnTo>
                <a:lnTo>
                  <a:pt x="206806" y="30276"/>
                </a:lnTo>
                <a:lnTo>
                  <a:pt x="150914" y="30276"/>
                </a:lnTo>
                <a:lnTo>
                  <a:pt x="150914" y="41452"/>
                </a:lnTo>
                <a:lnTo>
                  <a:pt x="275640" y="41452"/>
                </a:lnTo>
                <a:lnTo>
                  <a:pt x="275640" y="30276"/>
                </a:lnTo>
                <a:close/>
              </a:path>
              <a:path w="560704" h="142239">
                <a:moveTo>
                  <a:pt x="280009" y="123571"/>
                </a:moveTo>
                <a:lnTo>
                  <a:pt x="233616" y="123571"/>
                </a:lnTo>
                <a:lnTo>
                  <a:pt x="239204" y="107340"/>
                </a:lnTo>
                <a:lnTo>
                  <a:pt x="244881" y="88912"/>
                </a:lnTo>
                <a:lnTo>
                  <a:pt x="250266" y="69735"/>
                </a:lnTo>
                <a:lnTo>
                  <a:pt x="255003" y="51231"/>
                </a:lnTo>
                <a:lnTo>
                  <a:pt x="242354" y="48742"/>
                </a:lnTo>
                <a:lnTo>
                  <a:pt x="238391" y="67271"/>
                </a:lnTo>
                <a:lnTo>
                  <a:pt x="233375" y="87261"/>
                </a:lnTo>
                <a:lnTo>
                  <a:pt x="227761" y="106705"/>
                </a:lnTo>
                <a:lnTo>
                  <a:pt x="222021" y="123571"/>
                </a:lnTo>
                <a:lnTo>
                  <a:pt x="145935" y="123571"/>
                </a:lnTo>
                <a:lnTo>
                  <a:pt x="145935" y="134912"/>
                </a:lnTo>
                <a:lnTo>
                  <a:pt x="280009" y="134912"/>
                </a:lnTo>
                <a:lnTo>
                  <a:pt x="280009" y="123571"/>
                </a:lnTo>
                <a:close/>
              </a:path>
              <a:path w="560704" h="142239">
                <a:moveTo>
                  <a:pt x="340118" y="12890"/>
                </a:moveTo>
                <a:lnTo>
                  <a:pt x="329577" y="12890"/>
                </a:lnTo>
                <a:lnTo>
                  <a:pt x="329577" y="23291"/>
                </a:lnTo>
                <a:lnTo>
                  <a:pt x="329577" y="57137"/>
                </a:lnTo>
                <a:lnTo>
                  <a:pt x="329577" y="67538"/>
                </a:lnTo>
                <a:lnTo>
                  <a:pt x="329577" y="102616"/>
                </a:lnTo>
                <a:lnTo>
                  <a:pt x="303961" y="102616"/>
                </a:lnTo>
                <a:lnTo>
                  <a:pt x="303961" y="67538"/>
                </a:lnTo>
                <a:lnTo>
                  <a:pt x="329577" y="67538"/>
                </a:lnTo>
                <a:lnTo>
                  <a:pt x="329577" y="57137"/>
                </a:lnTo>
                <a:lnTo>
                  <a:pt x="303961" y="57137"/>
                </a:lnTo>
                <a:lnTo>
                  <a:pt x="303961" y="23291"/>
                </a:lnTo>
                <a:lnTo>
                  <a:pt x="329577" y="23291"/>
                </a:lnTo>
                <a:lnTo>
                  <a:pt x="329577" y="12890"/>
                </a:lnTo>
                <a:lnTo>
                  <a:pt x="293420" y="12890"/>
                </a:lnTo>
                <a:lnTo>
                  <a:pt x="293420" y="125437"/>
                </a:lnTo>
                <a:lnTo>
                  <a:pt x="303961" y="125437"/>
                </a:lnTo>
                <a:lnTo>
                  <a:pt x="303961" y="113169"/>
                </a:lnTo>
                <a:lnTo>
                  <a:pt x="340118" y="113169"/>
                </a:lnTo>
                <a:lnTo>
                  <a:pt x="340118" y="102616"/>
                </a:lnTo>
                <a:lnTo>
                  <a:pt x="340118" y="67538"/>
                </a:lnTo>
                <a:lnTo>
                  <a:pt x="340118" y="57137"/>
                </a:lnTo>
                <a:lnTo>
                  <a:pt x="340118" y="23291"/>
                </a:lnTo>
                <a:lnTo>
                  <a:pt x="340118" y="12890"/>
                </a:lnTo>
                <a:close/>
              </a:path>
              <a:path w="560704" h="142239">
                <a:moveTo>
                  <a:pt x="384708" y="91592"/>
                </a:moveTo>
                <a:lnTo>
                  <a:pt x="380060" y="83553"/>
                </a:lnTo>
                <a:lnTo>
                  <a:pt x="374091" y="74053"/>
                </a:lnTo>
                <a:lnTo>
                  <a:pt x="367550" y="64084"/>
                </a:lnTo>
                <a:lnTo>
                  <a:pt x="361213" y="54648"/>
                </a:lnTo>
                <a:lnTo>
                  <a:pt x="352018" y="59613"/>
                </a:lnTo>
                <a:lnTo>
                  <a:pt x="358292" y="69240"/>
                </a:lnTo>
                <a:lnTo>
                  <a:pt x="364655" y="79489"/>
                </a:lnTo>
                <a:lnTo>
                  <a:pt x="370433" y="89255"/>
                </a:lnTo>
                <a:lnTo>
                  <a:pt x="374916" y="97497"/>
                </a:lnTo>
                <a:lnTo>
                  <a:pt x="384708" y="91592"/>
                </a:lnTo>
                <a:close/>
              </a:path>
              <a:path w="560704" h="142239">
                <a:moveTo>
                  <a:pt x="424929" y="30899"/>
                </a:moveTo>
                <a:lnTo>
                  <a:pt x="406704" y="30899"/>
                </a:lnTo>
                <a:lnTo>
                  <a:pt x="406704" y="774"/>
                </a:lnTo>
                <a:lnTo>
                  <a:pt x="395554" y="774"/>
                </a:lnTo>
                <a:lnTo>
                  <a:pt x="395554" y="30899"/>
                </a:lnTo>
                <a:lnTo>
                  <a:pt x="346900" y="30899"/>
                </a:lnTo>
                <a:lnTo>
                  <a:pt x="346900" y="42227"/>
                </a:lnTo>
                <a:lnTo>
                  <a:pt x="395554" y="42227"/>
                </a:lnTo>
                <a:lnTo>
                  <a:pt x="395554" y="127609"/>
                </a:lnTo>
                <a:lnTo>
                  <a:pt x="394347" y="128536"/>
                </a:lnTo>
                <a:lnTo>
                  <a:pt x="391337" y="128701"/>
                </a:lnTo>
                <a:lnTo>
                  <a:pt x="372732" y="128701"/>
                </a:lnTo>
                <a:lnTo>
                  <a:pt x="365277" y="128536"/>
                </a:lnTo>
                <a:lnTo>
                  <a:pt x="365366" y="128701"/>
                </a:lnTo>
                <a:lnTo>
                  <a:pt x="367080" y="131648"/>
                </a:lnTo>
                <a:lnTo>
                  <a:pt x="368744" y="136931"/>
                </a:lnTo>
                <a:lnTo>
                  <a:pt x="369341" y="140030"/>
                </a:lnTo>
                <a:lnTo>
                  <a:pt x="380860" y="140030"/>
                </a:lnTo>
                <a:lnTo>
                  <a:pt x="406704" y="132727"/>
                </a:lnTo>
                <a:lnTo>
                  <a:pt x="406704" y="128701"/>
                </a:lnTo>
                <a:lnTo>
                  <a:pt x="406704" y="42227"/>
                </a:lnTo>
                <a:lnTo>
                  <a:pt x="424929" y="42227"/>
                </a:lnTo>
                <a:lnTo>
                  <a:pt x="424929" y="30899"/>
                </a:lnTo>
                <a:close/>
              </a:path>
              <a:path w="560704" h="142239">
                <a:moveTo>
                  <a:pt x="449338" y="34772"/>
                </a:moveTo>
                <a:lnTo>
                  <a:pt x="438035" y="34772"/>
                </a:lnTo>
                <a:lnTo>
                  <a:pt x="438035" y="141732"/>
                </a:lnTo>
                <a:lnTo>
                  <a:pt x="449338" y="141732"/>
                </a:lnTo>
                <a:lnTo>
                  <a:pt x="449338" y="34772"/>
                </a:lnTo>
                <a:close/>
              </a:path>
              <a:path w="560704" h="142239">
                <a:moveTo>
                  <a:pt x="467410" y="23914"/>
                </a:moveTo>
                <a:lnTo>
                  <a:pt x="464032" y="18694"/>
                </a:lnTo>
                <a:lnTo>
                  <a:pt x="459447" y="12966"/>
                </a:lnTo>
                <a:lnTo>
                  <a:pt x="454215" y="7226"/>
                </a:lnTo>
                <a:lnTo>
                  <a:pt x="448881" y="2019"/>
                </a:lnTo>
                <a:lnTo>
                  <a:pt x="440296" y="7454"/>
                </a:lnTo>
                <a:lnTo>
                  <a:pt x="445452" y="12966"/>
                </a:lnTo>
                <a:lnTo>
                  <a:pt x="450570" y="19024"/>
                </a:lnTo>
                <a:lnTo>
                  <a:pt x="455041" y="24917"/>
                </a:lnTo>
                <a:lnTo>
                  <a:pt x="458368" y="30124"/>
                </a:lnTo>
                <a:lnTo>
                  <a:pt x="467410" y="23914"/>
                </a:lnTo>
                <a:close/>
              </a:path>
              <a:path w="560704" h="142239">
                <a:moveTo>
                  <a:pt x="527367" y="43942"/>
                </a:moveTo>
                <a:lnTo>
                  <a:pt x="516826" y="43942"/>
                </a:lnTo>
                <a:lnTo>
                  <a:pt x="516826" y="53555"/>
                </a:lnTo>
                <a:lnTo>
                  <a:pt x="516826" y="74206"/>
                </a:lnTo>
                <a:lnTo>
                  <a:pt x="516826" y="83832"/>
                </a:lnTo>
                <a:lnTo>
                  <a:pt x="516826" y="104635"/>
                </a:lnTo>
                <a:lnTo>
                  <a:pt x="480974" y="104635"/>
                </a:lnTo>
                <a:lnTo>
                  <a:pt x="480974" y="83832"/>
                </a:lnTo>
                <a:lnTo>
                  <a:pt x="516826" y="83832"/>
                </a:lnTo>
                <a:lnTo>
                  <a:pt x="516826" y="74206"/>
                </a:lnTo>
                <a:lnTo>
                  <a:pt x="480974" y="74206"/>
                </a:lnTo>
                <a:lnTo>
                  <a:pt x="480974" y="53555"/>
                </a:lnTo>
                <a:lnTo>
                  <a:pt x="516826" y="53555"/>
                </a:lnTo>
                <a:lnTo>
                  <a:pt x="516826" y="43942"/>
                </a:lnTo>
                <a:lnTo>
                  <a:pt x="470877" y="43942"/>
                </a:lnTo>
                <a:lnTo>
                  <a:pt x="470877" y="114261"/>
                </a:lnTo>
                <a:lnTo>
                  <a:pt x="527367" y="114261"/>
                </a:lnTo>
                <a:lnTo>
                  <a:pt x="527367" y="104635"/>
                </a:lnTo>
                <a:lnTo>
                  <a:pt x="527367" y="83832"/>
                </a:lnTo>
                <a:lnTo>
                  <a:pt x="527367" y="74206"/>
                </a:lnTo>
                <a:lnTo>
                  <a:pt x="527367" y="53555"/>
                </a:lnTo>
                <a:lnTo>
                  <a:pt x="527367" y="43942"/>
                </a:lnTo>
                <a:close/>
              </a:path>
              <a:path w="560704" h="142239">
                <a:moveTo>
                  <a:pt x="560654" y="8699"/>
                </a:moveTo>
                <a:lnTo>
                  <a:pt x="476897" y="8699"/>
                </a:lnTo>
                <a:lnTo>
                  <a:pt x="476897" y="19558"/>
                </a:lnTo>
                <a:lnTo>
                  <a:pt x="549211" y="19558"/>
                </a:lnTo>
                <a:lnTo>
                  <a:pt x="549211" y="129628"/>
                </a:lnTo>
                <a:lnTo>
                  <a:pt x="548601" y="130403"/>
                </a:lnTo>
                <a:lnTo>
                  <a:pt x="544995" y="130403"/>
                </a:lnTo>
                <a:lnTo>
                  <a:pt x="538670" y="130556"/>
                </a:lnTo>
                <a:lnTo>
                  <a:pt x="532333" y="130251"/>
                </a:lnTo>
                <a:lnTo>
                  <a:pt x="532409" y="130403"/>
                </a:lnTo>
                <a:lnTo>
                  <a:pt x="532485" y="130556"/>
                </a:lnTo>
                <a:lnTo>
                  <a:pt x="533844" y="133350"/>
                </a:lnTo>
                <a:lnTo>
                  <a:pt x="535355" y="138010"/>
                </a:lnTo>
                <a:lnTo>
                  <a:pt x="535952" y="141122"/>
                </a:lnTo>
                <a:lnTo>
                  <a:pt x="545147" y="141122"/>
                </a:lnTo>
                <a:lnTo>
                  <a:pt x="551472" y="140957"/>
                </a:lnTo>
                <a:lnTo>
                  <a:pt x="555383" y="138938"/>
                </a:lnTo>
                <a:lnTo>
                  <a:pt x="559308" y="137083"/>
                </a:lnTo>
                <a:lnTo>
                  <a:pt x="560654" y="134137"/>
                </a:lnTo>
                <a:lnTo>
                  <a:pt x="560654" y="130556"/>
                </a:lnTo>
                <a:lnTo>
                  <a:pt x="560654" y="8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9" name="object 59"/>
          <p:cNvGrpSpPr/>
          <p:nvPr/>
        </p:nvGrpSpPr>
        <p:grpSpPr>
          <a:xfrm>
            <a:off x="1076675" y="4350246"/>
            <a:ext cx="156210" cy="106680"/>
            <a:chOff x="1076675" y="4350246"/>
            <a:chExt cx="156210" cy="106680"/>
          </a:xfrm>
        </p:grpSpPr>
        <p:sp>
          <p:nvSpPr>
            <p:cNvPr id="60" name="object 60"/>
            <p:cNvSpPr/>
            <p:nvPr/>
          </p:nvSpPr>
          <p:spPr>
            <a:xfrm>
              <a:off x="1076675" y="4351651"/>
              <a:ext cx="48260" cy="102870"/>
            </a:xfrm>
            <a:custGeom>
              <a:avLst/>
              <a:gdLst/>
              <a:ahLst/>
              <a:cxnLst/>
              <a:rect l="l" t="t" r="r" b="b"/>
              <a:pathLst>
                <a:path w="48259" h="102870">
                  <a:moveTo>
                    <a:pt x="47922" y="102730"/>
                  </a:moveTo>
                  <a:lnTo>
                    <a:pt x="23735" y="102730"/>
                  </a:lnTo>
                  <a:lnTo>
                    <a:pt x="23735" y="22673"/>
                  </a:lnTo>
                  <a:lnTo>
                    <a:pt x="23133" y="22673"/>
                  </a:lnTo>
                  <a:lnTo>
                    <a:pt x="0" y="36868"/>
                  </a:lnTo>
                  <a:lnTo>
                    <a:pt x="0" y="15851"/>
                  </a:lnTo>
                  <a:lnTo>
                    <a:pt x="25391" y="0"/>
                  </a:lnTo>
                  <a:lnTo>
                    <a:pt x="47922" y="0"/>
                  </a:lnTo>
                  <a:lnTo>
                    <a:pt x="47922" y="10273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46176" y="4350246"/>
              <a:ext cx="86110" cy="106593"/>
            </a:xfrm>
            <a:prstGeom prst="rect">
              <a:avLst/>
            </a:prstGeom>
          </p:spPr>
        </p:pic>
      </p:grpSp>
      <p:pic>
        <p:nvPicPr>
          <p:cNvPr id="62" name="object 6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387938" y="4351651"/>
            <a:ext cx="145373" cy="102731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3595374" y="4351651"/>
            <a:ext cx="452755" cy="133350"/>
            <a:chOff x="3595374" y="4351651"/>
            <a:chExt cx="452755" cy="133350"/>
          </a:xfrm>
        </p:grpSpPr>
        <p:sp>
          <p:nvSpPr>
            <p:cNvPr id="64" name="object 64"/>
            <p:cNvSpPr/>
            <p:nvPr/>
          </p:nvSpPr>
          <p:spPr>
            <a:xfrm>
              <a:off x="3595374" y="4351651"/>
              <a:ext cx="48260" cy="102870"/>
            </a:xfrm>
            <a:custGeom>
              <a:avLst/>
              <a:gdLst/>
              <a:ahLst/>
              <a:cxnLst/>
              <a:rect l="l" t="t" r="r" b="b"/>
              <a:pathLst>
                <a:path w="48260" h="102870">
                  <a:moveTo>
                    <a:pt x="47922" y="102730"/>
                  </a:moveTo>
                  <a:lnTo>
                    <a:pt x="23735" y="102730"/>
                  </a:lnTo>
                  <a:lnTo>
                    <a:pt x="23735" y="22673"/>
                  </a:lnTo>
                  <a:lnTo>
                    <a:pt x="23133" y="22673"/>
                  </a:lnTo>
                  <a:lnTo>
                    <a:pt x="0" y="36868"/>
                  </a:lnTo>
                  <a:lnTo>
                    <a:pt x="0" y="15851"/>
                  </a:lnTo>
                  <a:lnTo>
                    <a:pt x="25391" y="0"/>
                  </a:lnTo>
                  <a:lnTo>
                    <a:pt x="47922" y="0"/>
                  </a:lnTo>
                  <a:lnTo>
                    <a:pt x="47922" y="10273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664523" y="4351651"/>
              <a:ext cx="188529" cy="13287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875985" y="4351651"/>
              <a:ext cx="171517" cy="1041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07506" y="2077162"/>
            <a:ext cx="657860" cy="657225"/>
            <a:chOff x="4607506" y="2077162"/>
            <a:chExt cx="657860" cy="657225"/>
          </a:xfrm>
        </p:grpSpPr>
        <p:sp>
          <p:nvSpPr>
            <p:cNvPr id="3" name="object 3"/>
            <p:cNvSpPr/>
            <p:nvPr/>
          </p:nvSpPr>
          <p:spPr>
            <a:xfrm>
              <a:off x="4607496" y="2077166"/>
              <a:ext cx="657860" cy="657225"/>
            </a:xfrm>
            <a:custGeom>
              <a:avLst/>
              <a:gdLst/>
              <a:ahLst/>
              <a:cxnLst/>
              <a:rect l="l" t="t" r="r" b="b"/>
              <a:pathLst>
                <a:path w="657860" h="657225">
                  <a:moveTo>
                    <a:pt x="515353" y="19532"/>
                  </a:moveTo>
                  <a:lnTo>
                    <a:pt x="512394" y="10401"/>
                  </a:lnTo>
                  <a:lnTo>
                    <a:pt x="505942" y="3289"/>
                  </a:lnTo>
                  <a:lnTo>
                    <a:pt x="496887" y="0"/>
                  </a:lnTo>
                  <a:lnTo>
                    <a:pt x="487324" y="749"/>
                  </a:lnTo>
                  <a:lnTo>
                    <a:pt x="478561" y="4660"/>
                  </a:lnTo>
                  <a:lnTo>
                    <a:pt x="471919" y="10922"/>
                  </a:lnTo>
                  <a:lnTo>
                    <a:pt x="371830" y="132816"/>
                  </a:lnTo>
                  <a:lnTo>
                    <a:pt x="315353" y="260870"/>
                  </a:lnTo>
                  <a:lnTo>
                    <a:pt x="315874" y="262674"/>
                  </a:lnTo>
                  <a:lnTo>
                    <a:pt x="327101" y="270217"/>
                  </a:lnTo>
                  <a:lnTo>
                    <a:pt x="338328" y="277749"/>
                  </a:lnTo>
                  <a:lnTo>
                    <a:pt x="340118" y="277495"/>
                  </a:lnTo>
                  <a:lnTo>
                    <a:pt x="437134" y="176504"/>
                  </a:lnTo>
                  <a:lnTo>
                    <a:pt x="511848" y="37642"/>
                  </a:lnTo>
                  <a:lnTo>
                    <a:pt x="515086" y="29133"/>
                  </a:lnTo>
                  <a:lnTo>
                    <a:pt x="515353" y="19532"/>
                  </a:lnTo>
                  <a:close/>
                </a:path>
                <a:path w="657860" h="657225">
                  <a:moveTo>
                    <a:pt x="524878" y="647979"/>
                  </a:moveTo>
                  <a:lnTo>
                    <a:pt x="486791" y="624141"/>
                  </a:lnTo>
                  <a:lnTo>
                    <a:pt x="473379" y="622960"/>
                  </a:lnTo>
                  <a:lnTo>
                    <a:pt x="401142" y="622960"/>
                  </a:lnTo>
                  <a:lnTo>
                    <a:pt x="393166" y="614997"/>
                  </a:lnTo>
                  <a:lnTo>
                    <a:pt x="393166" y="591693"/>
                  </a:lnTo>
                  <a:lnTo>
                    <a:pt x="264198" y="591693"/>
                  </a:lnTo>
                  <a:lnTo>
                    <a:pt x="264198" y="614997"/>
                  </a:lnTo>
                  <a:lnTo>
                    <a:pt x="256311" y="622960"/>
                  </a:lnTo>
                  <a:lnTo>
                    <a:pt x="184162" y="622960"/>
                  </a:lnTo>
                  <a:lnTo>
                    <a:pt x="170738" y="624141"/>
                  </a:lnTo>
                  <a:lnTo>
                    <a:pt x="158242" y="627659"/>
                  </a:lnTo>
                  <a:lnTo>
                    <a:pt x="146710" y="633514"/>
                  </a:lnTo>
                  <a:lnTo>
                    <a:pt x="133426" y="644385"/>
                  </a:lnTo>
                  <a:lnTo>
                    <a:pt x="132575" y="647979"/>
                  </a:lnTo>
                  <a:lnTo>
                    <a:pt x="135318" y="654913"/>
                  </a:lnTo>
                  <a:lnTo>
                    <a:pt x="138480" y="657148"/>
                  </a:lnTo>
                  <a:lnTo>
                    <a:pt x="518960" y="657148"/>
                  </a:lnTo>
                  <a:lnTo>
                    <a:pt x="522224" y="654913"/>
                  </a:lnTo>
                  <a:lnTo>
                    <a:pt x="524878" y="647979"/>
                  </a:lnTo>
                  <a:close/>
                </a:path>
                <a:path w="657860" h="657225">
                  <a:moveTo>
                    <a:pt x="657529" y="110705"/>
                  </a:moveTo>
                  <a:lnTo>
                    <a:pt x="655688" y="101701"/>
                  </a:lnTo>
                  <a:lnTo>
                    <a:pt x="650684" y="94322"/>
                  </a:lnTo>
                  <a:lnTo>
                    <a:pt x="643331" y="89331"/>
                  </a:lnTo>
                  <a:lnTo>
                    <a:pt x="634390" y="87503"/>
                  </a:lnTo>
                  <a:lnTo>
                    <a:pt x="539699" y="87503"/>
                  </a:lnTo>
                  <a:lnTo>
                    <a:pt x="537476" y="89725"/>
                  </a:lnTo>
                  <a:lnTo>
                    <a:pt x="537476" y="92379"/>
                  </a:lnTo>
                  <a:lnTo>
                    <a:pt x="527875" y="117398"/>
                  </a:lnTo>
                  <a:lnTo>
                    <a:pt x="527875" y="120053"/>
                  </a:lnTo>
                  <a:lnTo>
                    <a:pt x="530110" y="122186"/>
                  </a:lnTo>
                  <a:lnTo>
                    <a:pt x="620433" y="122186"/>
                  </a:lnTo>
                  <a:lnTo>
                    <a:pt x="624535" y="126301"/>
                  </a:lnTo>
                  <a:lnTo>
                    <a:pt x="624535" y="452843"/>
                  </a:lnTo>
                  <a:lnTo>
                    <a:pt x="620344" y="457034"/>
                  </a:lnTo>
                  <a:lnTo>
                    <a:pt x="343458" y="457034"/>
                  </a:lnTo>
                  <a:lnTo>
                    <a:pt x="343458" y="512457"/>
                  </a:lnTo>
                  <a:lnTo>
                    <a:pt x="343458" y="528561"/>
                  </a:lnTo>
                  <a:lnTo>
                    <a:pt x="336867" y="535165"/>
                  </a:lnTo>
                  <a:lnTo>
                    <a:pt x="320675" y="535165"/>
                  </a:lnTo>
                  <a:lnTo>
                    <a:pt x="314071" y="528561"/>
                  </a:lnTo>
                  <a:lnTo>
                    <a:pt x="314071" y="512457"/>
                  </a:lnTo>
                  <a:lnTo>
                    <a:pt x="320675" y="505866"/>
                  </a:lnTo>
                  <a:lnTo>
                    <a:pt x="336867" y="505866"/>
                  </a:lnTo>
                  <a:lnTo>
                    <a:pt x="343458" y="512457"/>
                  </a:lnTo>
                  <a:lnTo>
                    <a:pt x="343458" y="457034"/>
                  </a:lnTo>
                  <a:lnTo>
                    <a:pt x="37020" y="457034"/>
                  </a:lnTo>
                  <a:lnTo>
                    <a:pt x="32905" y="452843"/>
                  </a:lnTo>
                  <a:lnTo>
                    <a:pt x="32905" y="129641"/>
                  </a:lnTo>
                  <a:lnTo>
                    <a:pt x="40284" y="122186"/>
                  </a:lnTo>
                  <a:lnTo>
                    <a:pt x="325894" y="122364"/>
                  </a:lnTo>
                  <a:lnTo>
                    <a:pt x="326072" y="122186"/>
                  </a:lnTo>
                  <a:lnTo>
                    <a:pt x="328129" y="120218"/>
                  </a:lnTo>
                  <a:lnTo>
                    <a:pt x="328206" y="117398"/>
                  </a:lnTo>
                  <a:lnTo>
                    <a:pt x="338201" y="94322"/>
                  </a:lnTo>
                  <a:lnTo>
                    <a:pt x="339013" y="92379"/>
                  </a:lnTo>
                  <a:lnTo>
                    <a:pt x="339090" y="89725"/>
                  </a:lnTo>
                  <a:lnTo>
                    <a:pt x="336867" y="87503"/>
                  </a:lnTo>
                  <a:lnTo>
                    <a:pt x="23139" y="87503"/>
                  </a:lnTo>
                  <a:lnTo>
                    <a:pt x="14173" y="89331"/>
                  </a:lnTo>
                  <a:lnTo>
                    <a:pt x="6819" y="94322"/>
                  </a:lnTo>
                  <a:lnTo>
                    <a:pt x="1841" y="101701"/>
                  </a:lnTo>
                  <a:lnTo>
                    <a:pt x="0" y="110705"/>
                  </a:lnTo>
                  <a:lnTo>
                    <a:pt x="0" y="539699"/>
                  </a:lnTo>
                  <a:lnTo>
                    <a:pt x="1841" y="548678"/>
                  </a:lnTo>
                  <a:lnTo>
                    <a:pt x="6819" y="556069"/>
                  </a:lnTo>
                  <a:lnTo>
                    <a:pt x="14173" y="561073"/>
                  </a:lnTo>
                  <a:lnTo>
                    <a:pt x="23139" y="562914"/>
                  </a:lnTo>
                  <a:lnTo>
                    <a:pt x="634390" y="562914"/>
                  </a:lnTo>
                  <a:lnTo>
                    <a:pt x="643331" y="561073"/>
                  </a:lnTo>
                  <a:lnTo>
                    <a:pt x="650684" y="556069"/>
                  </a:lnTo>
                  <a:lnTo>
                    <a:pt x="655688" y="548678"/>
                  </a:lnTo>
                  <a:lnTo>
                    <a:pt x="657529" y="539699"/>
                  </a:lnTo>
                  <a:lnTo>
                    <a:pt x="657529" y="535165"/>
                  </a:lnTo>
                  <a:lnTo>
                    <a:pt x="657529" y="505866"/>
                  </a:lnTo>
                  <a:lnTo>
                    <a:pt x="657529" y="457034"/>
                  </a:lnTo>
                  <a:lnTo>
                    <a:pt x="657529" y="110705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02031" y="2352940"/>
              <a:ext cx="139081" cy="8842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50160" y="3453202"/>
            <a:ext cx="1336675" cy="1307465"/>
            <a:chOff x="250160" y="3453202"/>
            <a:chExt cx="1336675" cy="1307465"/>
          </a:xfrm>
        </p:grpSpPr>
        <p:sp>
          <p:nvSpPr>
            <p:cNvPr id="6" name="object 6"/>
            <p:cNvSpPr/>
            <p:nvPr/>
          </p:nvSpPr>
          <p:spPr>
            <a:xfrm>
              <a:off x="595363" y="3811808"/>
              <a:ext cx="647700" cy="648335"/>
            </a:xfrm>
            <a:custGeom>
              <a:avLst/>
              <a:gdLst/>
              <a:ahLst/>
              <a:cxnLst/>
              <a:rect l="l" t="t" r="r" b="b"/>
              <a:pathLst>
                <a:path w="647700" h="648335">
                  <a:moveTo>
                    <a:pt x="542404" y="197370"/>
                  </a:moveTo>
                  <a:lnTo>
                    <a:pt x="526961" y="146329"/>
                  </a:lnTo>
                  <a:lnTo>
                    <a:pt x="485648" y="112356"/>
                  </a:lnTo>
                  <a:lnTo>
                    <a:pt x="450469" y="105359"/>
                  </a:lnTo>
                  <a:lnTo>
                    <a:pt x="197142" y="105359"/>
                  </a:lnTo>
                  <a:lnTo>
                    <a:pt x="146138" y="120815"/>
                  </a:lnTo>
                  <a:lnTo>
                    <a:pt x="112204" y="162166"/>
                  </a:lnTo>
                  <a:lnTo>
                    <a:pt x="105206" y="197370"/>
                  </a:lnTo>
                  <a:lnTo>
                    <a:pt x="105206" y="450938"/>
                  </a:lnTo>
                  <a:lnTo>
                    <a:pt x="120650" y="501980"/>
                  </a:lnTo>
                  <a:lnTo>
                    <a:pt x="161963" y="535940"/>
                  </a:lnTo>
                  <a:lnTo>
                    <a:pt x="197142" y="542950"/>
                  </a:lnTo>
                  <a:lnTo>
                    <a:pt x="450469" y="542950"/>
                  </a:lnTo>
                  <a:lnTo>
                    <a:pt x="501472" y="527494"/>
                  </a:lnTo>
                  <a:lnTo>
                    <a:pt x="535406" y="486143"/>
                  </a:lnTo>
                  <a:lnTo>
                    <a:pt x="542404" y="450938"/>
                  </a:lnTo>
                  <a:lnTo>
                    <a:pt x="542404" y="197370"/>
                  </a:lnTo>
                  <a:close/>
                </a:path>
                <a:path w="647700" h="648335">
                  <a:moveTo>
                    <a:pt x="647674" y="113893"/>
                  </a:moveTo>
                  <a:lnTo>
                    <a:pt x="638708" y="69596"/>
                  </a:lnTo>
                  <a:lnTo>
                    <a:pt x="621284" y="43764"/>
                  </a:lnTo>
                  <a:lnTo>
                    <a:pt x="614299" y="33388"/>
                  </a:lnTo>
                  <a:lnTo>
                    <a:pt x="603948" y="26403"/>
                  </a:lnTo>
                  <a:lnTo>
                    <a:pt x="603948" y="113893"/>
                  </a:lnTo>
                  <a:lnTo>
                    <a:pt x="603948" y="534365"/>
                  </a:lnTo>
                  <a:lnTo>
                    <a:pt x="598424" y="561632"/>
                  </a:lnTo>
                  <a:lnTo>
                    <a:pt x="583399" y="583933"/>
                  </a:lnTo>
                  <a:lnTo>
                    <a:pt x="561124" y="598970"/>
                  </a:lnTo>
                  <a:lnTo>
                    <a:pt x="533869" y="604494"/>
                  </a:lnTo>
                  <a:lnTo>
                    <a:pt x="113792" y="604494"/>
                  </a:lnTo>
                  <a:lnTo>
                    <a:pt x="86537" y="598970"/>
                  </a:lnTo>
                  <a:lnTo>
                    <a:pt x="64262" y="583933"/>
                  </a:lnTo>
                  <a:lnTo>
                    <a:pt x="49237" y="561632"/>
                  </a:lnTo>
                  <a:lnTo>
                    <a:pt x="43726" y="534365"/>
                  </a:lnTo>
                  <a:lnTo>
                    <a:pt x="43726" y="113893"/>
                  </a:lnTo>
                  <a:lnTo>
                    <a:pt x="49237" y="86614"/>
                  </a:lnTo>
                  <a:lnTo>
                    <a:pt x="64262" y="64325"/>
                  </a:lnTo>
                  <a:lnTo>
                    <a:pt x="86537" y="49276"/>
                  </a:lnTo>
                  <a:lnTo>
                    <a:pt x="113792" y="43764"/>
                  </a:lnTo>
                  <a:lnTo>
                    <a:pt x="533869" y="43764"/>
                  </a:lnTo>
                  <a:lnTo>
                    <a:pt x="561124" y="49276"/>
                  </a:lnTo>
                  <a:lnTo>
                    <a:pt x="583399" y="64325"/>
                  </a:lnTo>
                  <a:lnTo>
                    <a:pt x="598424" y="86614"/>
                  </a:lnTo>
                  <a:lnTo>
                    <a:pt x="603948" y="113893"/>
                  </a:lnTo>
                  <a:lnTo>
                    <a:pt x="603948" y="26403"/>
                  </a:lnTo>
                  <a:lnTo>
                    <a:pt x="578129" y="8966"/>
                  </a:lnTo>
                  <a:lnTo>
                    <a:pt x="533869" y="0"/>
                  </a:lnTo>
                  <a:lnTo>
                    <a:pt x="113792" y="0"/>
                  </a:lnTo>
                  <a:lnTo>
                    <a:pt x="69545" y="8966"/>
                  </a:lnTo>
                  <a:lnTo>
                    <a:pt x="33362" y="33388"/>
                  </a:lnTo>
                  <a:lnTo>
                    <a:pt x="8953" y="69596"/>
                  </a:lnTo>
                  <a:lnTo>
                    <a:pt x="0" y="113893"/>
                  </a:lnTo>
                  <a:lnTo>
                    <a:pt x="0" y="534365"/>
                  </a:lnTo>
                  <a:lnTo>
                    <a:pt x="8953" y="578650"/>
                  </a:lnTo>
                  <a:lnTo>
                    <a:pt x="33362" y="614857"/>
                  </a:lnTo>
                  <a:lnTo>
                    <a:pt x="69545" y="639292"/>
                  </a:lnTo>
                  <a:lnTo>
                    <a:pt x="113792" y="648258"/>
                  </a:lnTo>
                  <a:lnTo>
                    <a:pt x="533869" y="648258"/>
                  </a:lnTo>
                  <a:lnTo>
                    <a:pt x="578129" y="639292"/>
                  </a:lnTo>
                  <a:lnTo>
                    <a:pt x="614299" y="614857"/>
                  </a:lnTo>
                  <a:lnTo>
                    <a:pt x="621284" y="604494"/>
                  </a:lnTo>
                  <a:lnTo>
                    <a:pt x="638708" y="578650"/>
                  </a:lnTo>
                  <a:lnTo>
                    <a:pt x="647674" y="534365"/>
                  </a:lnTo>
                  <a:lnTo>
                    <a:pt x="647674" y="113893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238" y="4028323"/>
              <a:ext cx="188890" cy="2072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51091" y="3515352"/>
              <a:ext cx="487680" cy="720725"/>
            </a:xfrm>
            <a:custGeom>
              <a:avLst/>
              <a:gdLst/>
              <a:ahLst/>
              <a:cxnLst/>
              <a:rect l="l" t="t" r="r" b="b"/>
              <a:pathLst>
                <a:path w="487680" h="720725">
                  <a:moveTo>
                    <a:pt x="272453" y="208267"/>
                  </a:moveTo>
                  <a:lnTo>
                    <a:pt x="267665" y="184531"/>
                  </a:lnTo>
                  <a:lnTo>
                    <a:pt x="254584" y="165125"/>
                  </a:lnTo>
                  <a:lnTo>
                    <a:pt x="235191" y="152019"/>
                  </a:lnTo>
                  <a:lnTo>
                    <a:pt x="211455" y="147218"/>
                  </a:lnTo>
                  <a:lnTo>
                    <a:pt x="21856" y="147218"/>
                  </a:lnTo>
                  <a:lnTo>
                    <a:pt x="13347" y="148932"/>
                  </a:lnTo>
                  <a:lnTo>
                    <a:pt x="6400" y="153619"/>
                  </a:lnTo>
                  <a:lnTo>
                    <a:pt x="1714" y="160578"/>
                  </a:lnTo>
                  <a:lnTo>
                    <a:pt x="0" y="169100"/>
                  </a:lnTo>
                  <a:lnTo>
                    <a:pt x="1714" y="177622"/>
                  </a:lnTo>
                  <a:lnTo>
                    <a:pt x="6400" y="184569"/>
                  </a:lnTo>
                  <a:lnTo>
                    <a:pt x="13347" y="189255"/>
                  </a:lnTo>
                  <a:lnTo>
                    <a:pt x="21856" y="190982"/>
                  </a:lnTo>
                  <a:lnTo>
                    <a:pt x="220967" y="190982"/>
                  </a:lnTo>
                  <a:lnTo>
                    <a:pt x="228727" y="198742"/>
                  </a:lnTo>
                  <a:lnTo>
                    <a:pt x="228727" y="301485"/>
                  </a:lnTo>
                  <a:lnTo>
                    <a:pt x="230454" y="310007"/>
                  </a:lnTo>
                  <a:lnTo>
                    <a:pt x="235127" y="316953"/>
                  </a:lnTo>
                  <a:lnTo>
                    <a:pt x="242087" y="321652"/>
                  </a:lnTo>
                  <a:lnTo>
                    <a:pt x="250596" y="323367"/>
                  </a:lnTo>
                  <a:lnTo>
                    <a:pt x="259105" y="321652"/>
                  </a:lnTo>
                  <a:lnTo>
                    <a:pt x="266052" y="316953"/>
                  </a:lnTo>
                  <a:lnTo>
                    <a:pt x="270738" y="310007"/>
                  </a:lnTo>
                  <a:lnTo>
                    <a:pt x="272453" y="301485"/>
                  </a:lnTo>
                  <a:lnTo>
                    <a:pt x="272453" y="208267"/>
                  </a:lnTo>
                  <a:close/>
                </a:path>
                <a:path w="487680" h="720725">
                  <a:moveTo>
                    <a:pt x="374396" y="21882"/>
                  </a:moveTo>
                  <a:lnTo>
                    <a:pt x="372668" y="13360"/>
                  </a:lnTo>
                  <a:lnTo>
                    <a:pt x="367982" y="6413"/>
                  </a:lnTo>
                  <a:lnTo>
                    <a:pt x="361035" y="1714"/>
                  </a:lnTo>
                  <a:lnTo>
                    <a:pt x="352526" y="0"/>
                  </a:lnTo>
                  <a:lnTo>
                    <a:pt x="344017" y="1714"/>
                  </a:lnTo>
                  <a:lnTo>
                    <a:pt x="337070" y="6413"/>
                  </a:lnTo>
                  <a:lnTo>
                    <a:pt x="332384" y="13360"/>
                  </a:lnTo>
                  <a:lnTo>
                    <a:pt x="330669" y="21882"/>
                  </a:lnTo>
                  <a:lnTo>
                    <a:pt x="330669" y="301485"/>
                  </a:lnTo>
                  <a:lnTo>
                    <a:pt x="332384" y="310007"/>
                  </a:lnTo>
                  <a:lnTo>
                    <a:pt x="337070" y="316953"/>
                  </a:lnTo>
                  <a:lnTo>
                    <a:pt x="344017" y="321652"/>
                  </a:lnTo>
                  <a:lnTo>
                    <a:pt x="352526" y="323367"/>
                  </a:lnTo>
                  <a:lnTo>
                    <a:pt x="361035" y="321589"/>
                  </a:lnTo>
                  <a:lnTo>
                    <a:pt x="367982" y="316903"/>
                  </a:lnTo>
                  <a:lnTo>
                    <a:pt x="372668" y="309943"/>
                  </a:lnTo>
                  <a:lnTo>
                    <a:pt x="374396" y="301434"/>
                  </a:lnTo>
                  <a:lnTo>
                    <a:pt x="374396" y="21882"/>
                  </a:lnTo>
                  <a:close/>
                </a:path>
                <a:path w="487680" h="720725">
                  <a:moveTo>
                    <a:pt x="487527" y="512978"/>
                  </a:moveTo>
                  <a:lnTo>
                    <a:pt x="440690" y="512978"/>
                  </a:lnTo>
                  <a:lnTo>
                    <a:pt x="440690" y="720255"/>
                  </a:lnTo>
                  <a:lnTo>
                    <a:pt x="487527" y="720255"/>
                  </a:lnTo>
                  <a:lnTo>
                    <a:pt x="487527" y="512978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4188" y="3642976"/>
              <a:ext cx="173040" cy="19573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2254" y="4433200"/>
              <a:ext cx="43815" cy="247015"/>
            </a:xfrm>
            <a:custGeom>
              <a:avLst/>
              <a:gdLst/>
              <a:ahLst/>
              <a:cxnLst/>
              <a:rect l="l" t="t" r="r" b="b"/>
              <a:pathLst>
                <a:path w="43815" h="247014">
                  <a:moveTo>
                    <a:pt x="21862" y="246449"/>
                  </a:moveTo>
                  <a:lnTo>
                    <a:pt x="13350" y="244730"/>
                  </a:lnTo>
                  <a:lnTo>
                    <a:pt x="6401" y="240041"/>
                  </a:lnTo>
                  <a:lnTo>
                    <a:pt x="1717" y="233086"/>
                  </a:lnTo>
                  <a:lnTo>
                    <a:pt x="0" y="224566"/>
                  </a:lnTo>
                  <a:lnTo>
                    <a:pt x="0" y="21882"/>
                  </a:lnTo>
                  <a:lnTo>
                    <a:pt x="1717" y="13362"/>
                  </a:lnTo>
                  <a:lnTo>
                    <a:pt x="6401" y="6407"/>
                  </a:lnTo>
                  <a:lnTo>
                    <a:pt x="13350" y="1718"/>
                  </a:lnTo>
                  <a:lnTo>
                    <a:pt x="21862" y="0"/>
                  </a:lnTo>
                  <a:lnTo>
                    <a:pt x="30374" y="1718"/>
                  </a:lnTo>
                  <a:lnTo>
                    <a:pt x="37323" y="6407"/>
                  </a:lnTo>
                  <a:lnTo>
                    <a:pt x="42007" y="13362"/>
                  </a:lnTo>
                  <a:lnTo>
                    <a:pt x="43724" y="21882"/>
                  </a:lnTo>
                  <a:lnTo>
                    <a:pt x="43724" y="224566"/>
                  </a:lnTo>
                  <a:lnTo>
                    <a:pt x="42007" y="233086"/>
                  </a:lnTo>
                  <a:lnTo>
                    <a:pt x="37323" y="240041"/>
                  </a:lnTo>
                  <a:lnTo>
                    <a:pt x="30374" y="244730"/>
                  </a:lnTo>
                  <a:lnTo>
                    <a:pt x="21862" y="246449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4188" y="4433145"/>
              <a:ext cx="207692" cy="17615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19354" y="4114271"/>
              <a:ext cx="504190" cy="534670"/>
            </a:xfrm>
            <a:custGeom>
              <a:avLst/>
              <a:gdLst/>
              <a:ahLst/>
              <a:cxnLst/>
              <a:rect l="l" t="t" r="r" b="b"/>
              <a:pathLst>
                <a:path w="504190" h="534670">
                  <a:moveTo>
                    <a:pt x="303936" y="21882"/>
                  </a:moveTo>
                  <a:lnTo>
                    <a:pt x="302221" y="13360"/>
                  </a:lnTo>
                  <a:lnTo>
                    <a:pt x="297535" y="6413"/>
                  </a:lnTo>
                  <a:lnTo>
                    <a:pt x="290588" y="1714"/>
                  </a:lnTo>
                  <a:lnTo>
                    <a:pt x="282067" y="0"/>
                  </a:lnTo>
                  <a:lnTo>
                    <a:pt x="21856" y="0"/>
                  </a:lnTo>
                  <a:lnTo>
                    <a:pt x="13347" y="1714"/>
                  </a:lnTo>
                  <a:lnTo>
                    <a:pt x="6400" y="6413"/>
                  </a:lnTo>
                  <a:lnTo>
                    <a:pt x="1714" y="13360"/>
                  </a:lnTo>
                  <a:lnTo>
                    <a:pt x="0" y="21882"/>
                  </a:lnTo>
                  <a:lnTo>
                    <a:pt x="1714" y="30403"/>
                  </a:lnTo>
                  <a:lnTo>
                    <a:pt x="6400" y="37363"/>
                  </a:lnTo>
                  <a:lnTo>
                    <a:pt x="13347" y="42049"/>
                  </a:lnTo>
                  <a:lnTo>
                    <a:pt x="21856" y="43764"/>
                  </a:lnTo>
                  <a:lnTo>
                    <a:pt x="282067" y="43764"/>
                  </a:lnTo>
                  <a:lnTo>
                    <a:pt x="290588" y="42049"/>
                  </a:lnTo>
                  <a:lnTo>
                    <a:pt x="297535" y="37363"/>
                  </a:lnTo>
                  <a:lnTo>
                    <a:pt x="302221" y="30403"/>
                  </a:lnTo>
                  <a:lnTo>
                    <a:pt x="303936" y="21882"/>
                  </a:lnTo>
                  <a:close/>
                </a:path>
                <a:path w="504190" h="534670">
                  <a:moveTo>
                    <a:pt x="504190" y="340766"/>
                  </a:moveTo>
                  <a:lnTo>
                    <a:pt x="502475" y="332244"/>
                  </a:lnTo>
                  <a:lnTo>
                    <a:pt x="497789" y="325285"/>
                  </a:lnTo>
                  <a:lnTo>
                    <a:pt x="490842" y="320598"/>
                  </a:lnTo>
                  <a:lnTo>
                    <a:pt x="482333" y="318884"/>
                  </a:lnTo>
                  <a:lnTo>
                    <a:pt x="473824" y="320598"/>
                  </a:lnTo>
                  <a:lnTo>
                    <a:pt x="466864" y="325285"/>
                  </a:lnTo>
                  <a:lnTo>
                    <a:pt x="462191" y="332244"/>
                  </a:lnTo>
                  <a:lnTo>
                    <a:pt x="460463" y="340766"/>
                  </a:lnTo>
                  <a:lnTo>
                    <a:pt x="460463" y="482663"/>
                  </a:lnTo>
                  <a:lnTo>
                    <a:pt x="452704" y="490435"/>
                  </a:lnTo>
                  <a:lnTo>
                    <a:pt x="245884" y="490435"/>
                  </a:lnTo>
                  <a:lnTo>
                    <a:pt x="224028" y="512318"/>
                  </a:lnTo>
                  <a:lnTo>
                    <a:pt x="225742" y="520839"/>
                  </a:lnTo>
                  <a:lnTo>
                    <a:pt x="230428" y="527799"/>
                  </a:lnTo>
                  <a:lnTo>
                    <a:pt x="237375" y="532485"/>
                  </a:lnTo>
                  <a:lnTo>
                    <a:pt x="245884" y="534200"/>
                  </a:lnTo>
                  <a:lnTo>
                    <a:pt x="443191" y="534200"/>
                  </a:lnTo>
                  <a:lnTo>
                    <a:pt x="466915" y="529399"/>
                  </a:lnTo>
                  <a:lnTo>
                    <a:pt x="486295" y="516293"/>
                  </a:lnTo>
                  <a:lnTo>
                    <a:pt x="499389" y="496887"/>
                  </a:lnTo>
                  <a:lnTo>
                    <a:pt x="504190" y="473151"/>
                  </a:lnTo>
                  <a:lnTo>
                    <a:pt x="504190" y="34076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7303" y="4216292"/>
              <a:ext cx="175991" cy="24376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2595" y="3882368"/>
              <a:ext cx="220700" cy="17319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06296" y="3759560"/>
              <a:ext cx="363220" cy="527685"/>
            </a:xfrm>
            <a:custGeom>
              <a:avLst/>
              <a:gdLst/>
              <a:ahLst/>
              <a:cxnLst/>
              <a:rect l="l" t="t" r="r" b="b"/>
              <a:pathLst>
                <a:path w="363219" h="527685">
                  <a:moveTo>
                    <a:pt x="175996" y="21882"/>
                  </a:moveTo>
                  <a:lnTo>
                    <a:pt x="174282" y="13360"/>
                  </a:lnTo>
                  <a:lnTo>
                    <a:pt x="169595" y="6400"/>
                  </a:lnTo>
                  <a:lnTo>
                    <a:pt x="162648" y="1714"/>
                  </a:lnTo>
                  <a:lnTo>
                    <a:pt x="154139" y="0"/>
                  </a:lnTo>
                  <a:lnTo>
                    <a:pt x="145618" y="1714"/>
                  </a:lnTo>
                  <a:lnTo>
                    <a:pt x="138671" y="6400"/>
                  </a:lnTo>
                  <a:lnTo>
                    <a:pt x="133985" y="13360"/>
                  </a:lnTo>
                  <a:lnTo>
                    <a:pt x="132270" y="21882"/>
                  </a:lnTo>
                  <a:lnTo>
                    <a:pt x="132270" y="244475"/>
                  </a:lnTo>
                  <a:lnTo>
                    <a:pt x="124510" y="252247"/>
                  </a:lnTo>
                  <a:lnTo>
                    <a:pt x="21869" y="252247"/>
                  </a:lnTo>
                  <a:lnTo>
                    <a:pt x="0" y="274129"/>
                  </a:lnTo>
                  <a:lnTo>
                    <a:pt x="1727" y="282651"/>
                  </a:lnTo>
                  <a:lnTo>
                    <a:pt x="6413" y="289610"/>
                  </a:lnTo>
                  <a:lnTo>
                    <a:pt x="13360" y="294297"/>
                  </a:lnTo>
                  <a:lnTo>
                    <a:pt x="21869" y="296011"/>
                  </a:lnTo>
                  <a:lnTo>
                    <a:pt x="114998" y="296011"/>
                  </a:lnTo>
                  <a:lnTo>
                    <a:pt x="138709" y="291198"/>
                  </a:lnTo>
                  <a:lnTo>
                    <a:pt x="158102" y="278104"/>
                  </a:lnTo>
                  <a:lnTo>
                    <a:pt x="171196" y="258699"/>
                  </a:lnTo>
                  <a:lnTo>
                    <a:pt x="175996" y="234962"/>
                  </a:lnTo>
                  <a:lnTo>
                    <a:pt x="175996" y="21882"/>
                  </a:lnTo>
                  <a:close/>
                </a:path>
                <a:path w="363219" h="527685">
                  <a:moveTo>
                    <a:pt x="363029" y="420522"/>
                  </a:moveTo>
                  <a:lnTo>
                    <a:pt x="357809" y="394741"/>
                  </a:lnTo>
                  <a:lnTo>
                    <a:pt x="343598" y="373672"/>
                  </a:lnTo>
                  <a:lnTo>
                    <a:pt x="322541" y="359435"/>
                  </a:lnTo>
                  <a:lnTo>
                    <a:pt x="296786" y="354215"/>
                  </a:lnTo>
                  <a:lnTo>
                    <a:pt x="21869" y="354215"/>
                  </a:lnTo>
                  <a:lnTo>
                    <a:pt x="13360" y="355942"/>
                  </a:lnTo>
                  <a:lnTo>
                    <a:pt x="6413" y="360629"/>
                  </a:lnTo>
                  <a:lnTo>
                    <a:pt x="1727" y="367576"/>
                  </a:lnTo>
                  <a:lnTo>
                    <a:pt x="0" y="376097"/>
                  </a:lnTo>
                  <a:lnTo>
                    <a:pt x="1727" y="384619"/>
                  </a:lnTo>
                  <a:lnTo>
                    <a:pt x="6413" y="391579"/>
                  </a:lnTo>
                  <a:lnTo>
                    <a:pt x="13360" y="396265"/>
                  </a:lnTo>
                  <a:lnTo>
                    <a:pt x="21869" y="397979"/>
                  </a:lnTo>
                  <a:lnTo>
                    <a:pt x="296786" y="397979"/>
                  </a:lnTo>
                  <a:lnTo>
                    <a:pt x="305536" y="399757"/>
                  </a:lnTo>
                  <a:lnTo>
                    <a:pt x="312699" y="404596"/>
                  </a:lnTo>
                  <a:lnTo>
                    <a:pt x="317538" y="411759"/>
                  </a:lnTo>
                  <a:lnTo>
                    <a:pt x="319303" y="420522"/>
                  </a:lnTo>
                  <a:lnTo>
                    <a:pt x="319303" y="505650"/>
                  </a:lnTo>
                  <a:lnTo>
                    <a:pt x="321017" y="514159"/>
                  </a:lnTo>
                  <a:lnTo>
                    <a:pt x="325704" y="521119"/>
                  </a:lnTo>
                  <a:lnTo>
                    <a:pt x="332651" y="525805"/>
                  </a:lnTo>
                  <a:lnTo>
                    <a:pt x="341172" y="527532"/>
                  </a:lnTo>
                  <a:lnTo>
                    <a:pt x="349681" y="525805"/>
                  </a:lnTo>
                  <a:lnTo>
                    <a:pt x="356628" y="521119"/>
                  </a:lnTo>
                  <a:lnTo>
                    <a:pt x="361315" y="514159"/>
                  </a:lnTo>
                  <a:lnTo>
                    <a:pt x="363029" y="505650"/>
                  </a:lnTo>
                  <a:lnTo>
                    <a:pt x="363029" y="420522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6309" y="4216292"/>
              <a:ext cx="175991" cy="2437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8641" y="3453202"/>
              <a:ext cx="110951" cy="11105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7770" y="4531889"/>
              <a:ext cx="110951" cy="11105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21250" y="3711412"/>
              <a:ext cx="78376" cy="784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8409" y="3645219"/>
              <a:ext cx="78376" cy="7844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08282" y="4259728"/>
              <a:ext cx="78376" cy="784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6325" y="4441405"/>
              <a:ext cx="105682" cy="1058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0784" y="4654812"/>
              <a:ext cx="105682" cy="1058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0405" y="3611957"/>
              <a:ext cx="105682" cy="1058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0160" y="4080621"/>
              <a:ext cx="110951" cy="111052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342242" y="1539795"/>
            <a:ext cx="1221105" cy="1232535"/>
            <a:chOff x="342242" y="1539795"/>
            <a:chExt cx="1221105" cy="1232535"/>
          </a:xfrm>
        </p:grpSpPr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2242" y="1539795"/>
              <a:ext cx="565365" cy="57889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99655" y="2118695"/>
              <a:ext cx="739775" cy="654050"/>
            </a:xfrm>
            <a:custGeom>
              <a:avLst/>
              <a:gdLst/>
              <a:ahLst/>
              <a:cxnLst/>
              <a:rect l="l" t="t" r="r" b="b"/>
              <a:pathLst>
                <a:path w="739775" h="654050">
                  <a:moveTo>
                    <a:pt x="224917" y="119773"/>
                  </a:moveTo>
                  <a:lnTo>
                    <a:pt x="223278" y="113233"/>
                  </a:lnTo>
                  <a:lnTo>
                    <a:pt x="218833" y="107899"/>
                  </a:lnTo>
                  <a:lnTo>
                    <a:pt x="212242" y="104292"/>
                  </a:lnTo>
                  <a:lnTo>
                    <a:pt x="204177" y="102971"/>
                  </a:lnTo>
                  <a:lnTo>
                    <a:pt x="100190" y="102971"/>
                  </a:lnTo>
                  <a:lnTo>
                    <a:pt x="92125" y="104292"/>
                  </a:lnTo>
                  <a:lnTo>
                    <a:pt x="85534" y="107899"/>
                  </a:lnTo>
                  <a:lnTo>
                    <a:pt x="81089" y="113233"/>
                  </a:lnTo>
                  <a:lnTo>
                    <a:pt x="79451" y="119773"/>
                  </a:lnTo>
                  <a:lnTo>
                    <a:pt x="79451" y="139649"/>
                  </a:lnTo>
                  <a:lnTo>
                    <a:pt x="81089" y="146177"/>
                  </a:lnTo>
                  <a:lnTo>
                    <a:pt x="85534" y="151523"/>
                  </a:lnTo>
                  <a:lnTo>
                    <a:pt x="92125" y="155130"/>
                  </a:lnTo>
                  <a:lnTo>
                    <a:pt x="100190" y="156451"/>
                  </a:lnTo>
                  <a:lnTo>
                    <a:pt x="204177" y="156451"/>
                  </a:lnTo>
                  <a:lnTo>
                    <a:pt x="212242" y="155130"/>
                  </a:lnTo>
                  <a:lnTo>
                    <a:pt x="218833" y="151523"/>
                  </a:lnTo>
                  <a:lnTo>
                    <a:pt x="223278" y="146177"/>
                  </a:lnTo>
                  <a:lnTo>
                    <a:pt x="224917" y="139649"/>
                  </a:lnTo>
                  <a:lnTo>
                    <a:pt x="224917" y="119773"/>
                  </a:lnTo>
                  <a:close/>
                </a:path>
                <a:path w="739775" h="654050">
                  <a:moveTo>
                    <a:pt x="413804" y="245389"/>
                  </a:moveTo>
                  <a:lnTo>
                    <a:pt x="412165" y="238848"/>
                  </a:lnTo>
                  <a:lnTo>
                    <a:pt x="407720" y="233502"/>
                  </a:lnTo>
                  <a:lnTo>
                    <a:pt x="401116" y="229895"/>
                  </a:lnTo>
                  <a:lnTo>
                    <a:pt x="393052" y="228574"/>
                  </a:lnTo>
                  <a:lnTo>
                    <a:pt x="289077" y="228574"/>
                  </a:lnTo>
                  <a:lnTo>
                    <a:pt x="281012" y="229895"/>
                  </a:lnTo>
                  <a:lnTo>
                    <a:pt x="274421" y="233502"/>
                  </a:lnTo>
                  <a:lnTo>
                    <a:pt x="269963" y="238848"/>
                  </a:lnTo>
                  <a:lnTo>
                    <a:pt x="268338" y="245389"/>
                  </a:lnTo>
                  <a:lnTo>
                    <a:pt x="268338" y="265264"/>
                  </a:lnTo>
                  <a:lnTo>
                    <a:pt x="269963" y="271792"/>
                  </a:lnTo>
                  <a:lnTo>
                    <a:pt x="274421" y="277126"/>
                  </a:lnTo>
                  <a:lnTo>
                    <a:pt x="281012" y="280733"/>
                  </a:lnTo>
                  <a:lnTo>
                    <a:pt x="289077" y="282054"/>
                  </a:lnTo>
                  <a:lnTo>
                    <a:pt x="393065" y="282054"/>
                  </a:lnTo>
                  <a:lnTo>
                    <a:pt x="401129" y="280733"/>
                  </a:lnTo>
                  <a:lnTo>
                    <a:pt x="407720" y="277126"/>
                  </a:lnTo>
                  <a:lnTo>
                    <a:pt x="412165" y="271792"/>
                  </a:lnTo>
                  <a:lnTo>
                    <a:pt x="413804" y="265264"/>
                  </a:lnTo>
                  <a:lnTo>
                    <a:pt x="413804" y="245389"/>
                  </a:lnTo>
                  <a:close/>
                </a:path>
                <a:path w="739775" h="654050">
                  <a:moveTo>
                    <a:pt x="599528" y="407606"/>
                  </a:moveTo>
                  <a:lnTo>
                    <a:pt x="597903" y="401066"/>
                  </a:lnTo>
                  <a:lnTo>
                    <a:pt x="593445" y="395732"/>
                  </a:lnTo>
                  <a:lnTo>
                    <a:pt x="586854" y="392125"/>
                  </a:lnTo>
                  <a:lnTo>
                    <a:pt x="578789" y="390804"/>
                  </a:lnTo>
                  <a:lnTo>
                    <a:pt x="474802" y="390804"/>
                  </a:lnTo>
                  <a:lnTo>
                    <a:pt x="466737" y="392125"/>
                  </a:lnTo>
                  <a:lnTo>
                    <a:pt x="460146" y="395732"/>
                  </a:lnTo>
                  <a:lnTo>
                    <a:pt x="455701" y="401078"/>
                  </a:lnTo>
                  <a:lnTo>
                    <a:pt x="454063" y="407606"/>
                  </a:lnTo>
                  <a:lnTo>
                    <a:pt x="454063" y="427482"/>
                  </a:lnTo>
                  <a:lnTo>
                    <a:pt x="455688" y="434022"/>
                  </a:lnTo>
                  <a:lnTo>
                    <a:pt x="460146" y="439356"/>
                  </a:lnTo>
                  <a:lnTo>
                    <a:pt x="466737" y="442963"/>
                  </a:lnTo>
                  <a:lnTo>
                    <a:pt x="474802" y="444284"/>
                  </a:lnTo>
                  <a:lnTo>
                    <a:pt x="578789" y="444284"/>
                  </a:lnTo>
                  <a:lnTo>
                    <a:pt x="586854" y="442963"/>
                  </a:lnTo>
                  <a:lnTo>
                    <a:pt x="593445" y="439369"/>
                  </a:lnTo>
                  <a:lnTo>
                    <a:pt x="597903" y="434022"/>
                  </a:lnTo>
                  <a:lnTo>
                    <a:pt x="599528" y="427482"/>
                  </a:lnTo>
                  <a:lnTo>
                    <a:pt x="599528" y="407606"/>
                  </a:lnTo>
                  <a:close/>
                </a:path>
                <a:path w="739775" h="654050">
                  <a:moveTo>
                    <a:pt x="739368" y="468922"/>
                  </a:moveTo>
                  <a:lnTo>
                    <a:pt x="678967" y="408533"/>
                  </a:lnTo>
                  <a:lnTo>
                    <a:pt x="678967" y="64947"/>
                  </a:lnTo>
                  <a:lnTo>
                    <a:pt x="678967" y="46659"/>
                  </a:lnTo>
                  <a:lnTo>
                    <a:pt x="674446" y="28498"/>
                  </a:lnTo>
                  <a:lnTo>
                    <a:pt x="662101" y="13665"/>
                  </a:lnTo>
                  <a:lnTo>
                    <a:pt x="643801" y="3670"/>
                  </a:lnTo>
                  <a:lnTo>
                    <a:pt x="621385" y="0"/>
                  </a:lnTo>
                  <a:lnTo>
                    <a:pt x="611047" y="0"/>
                  </a:lnTo>
                  <a:lnTo>
                    <a:pt x="611047" y="407606"/>
                  </a:lnTo>
                  <a:lnTo>
                    <a:pt x="611047" y="427482"/>
                  </a:lnTo>
                  <a:lnTo>
                    <a:pt x="608507" y="437642"/>
                  </a:lnTo>
                  <a:lnTo>
                    <a:pt x="601586" y="445947"/>
                  </a:lnTo>
                  <a:lnTo>
                    <a:pt x="591337" y="451548"/>
                  </a:lnTo>
                  <a:lnTo>
                    <a:pt x="578789" y="453605"/>
                  </a:lnTo>
                  <a:lnTo>
                    <a:pt x="545325" y="453605"/>
                  </a:lnTo>
                  <a:lnTo>
                    <a:pt x="545325" y="478434"/>
                  </a:lnTo>
                  <a:lnTo>
                    <a:pt x="537032" y="485165"/>
                  </a:lnTo>
                  <a:lnTo>
                    <a:pt x="516559" y="485165"/>
                  </a:lnTo>
                  <a:lnTo>
                    <a:pt x="508279" y="478434"/>
                  </a:lnTo>
                  <a:lnTo>
                    <a:pt x="508279" y="453605"/>
                  </a:lnTo>
                  <a:lnTo>
                    <a:pt x="474802" y="453605"/>
                  </a:lnTo>
                  <a:lnTo>
                    <a:pt x="462254" y="451548"/>
                  </a:lnTo>
                  <a:lnTo>
                    <a:pt x="452005" y="445947"/>
                  </a:lnTo>
                  <a:lnTo>
                    <a:pt x="445084" y="437642"/>
                  </a:lnTo>
                  <a:lnTo>
                    <a:pt x="442544" y="427482"/>
                  </a:lnTo>
                  <a:lnTo>
                    <a:pt x="442544" y="407606"/>
                  </a:lnTo>
                  <a:lnTo>
                    <a:pt x="445084" y="397433"/>
                  </a:lnTo>
                  <a:lnTo>
                    <a:pt x="452005" y="389128"/>
                  </a:lnTo>
                  <a:lnTo>
                    <a:pt x="462254" y="383527"/>
                  </a:lnTo>
                  <a:lnTo>
                    <a:pt x="474802" y="381469"/>
                  </a:lnTo>
                  <a:lnTo>
                    <a:pt x="508279" y="381469"/>
                  </a:lnTo>
                  <a:lnTo>
                    <a:pt x="508279" y="71666"/>
                  </a:lnTo>
                  <a:lnTo>
                    <a:pt x="516572" y="64947"/>
                  </a:lnTo>
                  <a:lnTo>
                    <a:pt x="537019" y="64947"/>
                  </a:lnTo>
                  <a:lnTo>
                    <a:pt x="545312" y="71666"/>
                  </a:lnTo>
                  <a:lnTo>
                    <a:pt x="545325" y="381469"/>
                  </a:lnTo>
                  <a:lnTo>
                    <a:pt x="578789" y="381469"/>
                  </a:lnTo>
                  <a:lnTo>
                    <a:pt x="591337" y="383527"/>
                  </a:lnTo>
                  <a:lnTo>
                    <a:pt x="601586" y="389128"/>
                  </a:lnTo>
                  <a:lnTo>
                    <a:pt x="608507" y="397433"/>
                  </a:lnTo>
                  <a:lnTo>
                    <a:pt x="611047" y="407606"/>
                  </a:lnTo>
                  <a:lnTo>
                    <a:pt x="611047" y="0"/>
                  </a:lnTo>
                  <a:lnTo>
                    <a:pt x="425310" y="0"/>
                  </a:lnTo>
                  <a:lnTo>
                    <a:pt x="425310" y="245389"/>
                  </a:lnTo>
                  <a:lnTo>
                    <a:pt x="425310" y="265252"/>
                  </a:lnTo>
                  <a:lnTo>
                    <a:pt x="422770" y="275412"/>
                  </a:lnTo>
                  <a:lnTo>
                    <a:pt x="415861" y="283718"/>
                  </a:lnTo>
                  <a:lnTo>
                    <a:pt x="405599" y="289331"/>
                  </a:lnTo>
                  <a:lnTo>
                    <a:pt x="393052" y="291388"/>
                  </a:lnTo>
                  <a:lnTo>
                    <a:pt x="358013" y="291388"/>
                  </a:lnTo>
                  <a:lnTo>
                    <a:pt x="358013" y="478434"/>
                  </a:lnTo>
                  <a:lnTo>
                    <a:pt x="349719" y="485165"/>
                  </a:lnTo>
                  <a:lnTo>
                    <a:pt x="329260" y="485165"/>
                  </a:lnTo>
                  <a:lnTo>
                    <a:pt x="320967" y="478434"/>
                  </a:lnTo>
                  <a:lnTo>
                    <a:pt x="320967" y="291388"/>
                  </a:lnTo>
                  <a:lnTo>
                    <a:pt x="289039" y="291388"/>
                  </a:lnTo>
                  <a:lnTo>
                    <a:pt x="276517" y="289331"/>
                  </a:lnTo>
                  <a:lnTo>
                    <a:pt x="266268" y="283718"/>
                  </a:lnTo>
                  <a:lnTo>
                    <a:pt x="259359" y="275412"/>
                  </a:lnTo>
                  <a:lnTo>
                    <a:pt x="256819" y="265252"/>
                  </a:lnTo>
                  <a:lnTo>
                    <a:pt x="256819" y="245389"/>
                  </a:lnTo>
                  <a:lnTo>
                    <a:pt x="259359" y="235216"/>
                  </a:lnTo>
                  <a:lnTo>
                    <a:pt x="266280" y="226910"/>
                  </a:lnTo>
                  <a:lnTo>
                    <a:pt x="276529" y="221310"/>
                  </a:lnTo>
                  <a:lnTo>
                    <a:pt x="289077" y="219252"/>
                  </a:lnTo>
                  <a:lnTo>
                    <a:pt x="320967" y="219252"/>
                  </a:lnTo>
                  <a:lnTo>
                    <a:pt x="320979" y="71666"/>
                  </a:lnTo>
                  <a:lnTo>
                    <a:pt x="329272" y="64947"/>
                  </a:lnTo>
                  <a:lnTo>
                    <a:pt x="349707" y="64947"/>
                  </a:lnTo>
                  <a:lnTo>
                    <a:pt x="358013" y="71666"/>
                  </a:lnTo>
                  <a:lnTo>
                    <a:pt x="358013" y="219252"/>
                  </a:lnTo>
                  <a:lnTo>
                    <a:pt x="393052" y="219252"/>
                  </a:lnTo>
                  <a:lnTo>
                    <a:pt x="405599" y="221310"/>
                  </a:lnTo>
                  <a:lnTo>
                    <a:pt x="415861" y="226910"/>
                  </a:lnTo>
                  <a:lnTo>
                    <a:pt x="422770" y="235216"/>
                  </a:lnTo>
                  <a:lnTo>
                    <a:pt x="425310" y="245389"/>
                  </a:lnTo>
                  <a:lnTo>
                    <a:pt x="425310" y="0"/>
                  </a:lnTo>
                  <a:lnTo>
                    <a:pt x="236423" y="0"/>
                  </a:lnTo>
                  <a:lnTo>
                    <a:pt x="236423" y="119761"/>
                  </a:lnTo>
                  <a:lnTo>
                    <a:pt x="236423" y="139636"/>
                  </a:lnTo>
                  <a:lnTo>
                    <a:pt x="233895" y="149796"/>
                  </a:lnTo>
                  <a:lnTo>
                    <a:pt x="226974" y="158102"/>
                  </a:lnTo>
                  <a:lnTo>
                    <a:pt x="216725" y="163715"/>
                  </a:lnTo>
                  <a:lnTo>
                    <a:pt x="204177" y="165773"/>
                  </a:lnTo>
                  <a:lnTo>
                    <a:pt x="170713" y="165773"/>
                  </a:lnTo>
                  <a:lnTo>
                    <a:pt x="170713" y="478434"/>
                  </a:lnTo>
                  <a:lnTo>
                    <a:pt x="162420" y="485165"/>
                  </a:lnTo>
                  <a:lnTo>
                    <a:pt x="141947" y="485165"/>
                  </a:lnTo>
                  <a:lnTo>
                    <a:pt x="133667" y="478434"/>
                  </a:lnTo>
                  <a:lnTo>
                    <a:pt x="133667" y="165773"/>
                  </a:lnTo>
                  <a:lnTo>
                    <a:pt x="100190" y="165773"/>
                  </a:lnTo>
                  <a:lnTo>
                    <a:pt x="87642" y="163715"/>
                  </a:lnTo>
                  <a:lnTo>
                    <a:pt x="77393" y="158102"/>
                  </a:lnTo>
                  <a:lnTo>
                    <a:pt x="70472" y="149796"/>
                  </a:lnTo>
                  <a:lnTo>
                    <a:pt x="67932" y="139636"/>
                  </a:lnTo>
                  <a:lnTo>
                    <a:pt x="67932" y="119761"/>
                  </a:lnTo>
                  <a:lnTo>
                    <a:pt x="70472" y="109601"/>
                  </a:lnTo>
                  <a:lnTo>
                    <a:pt x="77393" y="101295"/>
                  </a:lnTo>
                  <a:lnTo>
                    <a:pt x="87642" y="95694"/>
                  </a:lnTo>
                  <a:lnTo>
                    <a:pt x="100190" y="93637"/>
                  </a:lnTo>
                  <a:lnTo>
                    <a:pt x="133654" y="93637"/>
                  </a:lnTo>
                  <a:lnTo>
                    <a:pt x="133654" y="71666"/>
                  </a:lnTo>
                  <a:lnTo>
                    <a:pt x="141947" y="64947"/>
                  </a:lnTo>
                  <a:lnTo>
                    <a:pt x="162407" y="64947"/>
                  </a:lnTo>
                  <a:lnTo>
                    <a:pt x="170700" y="71666"/>
                  </a:lnTo>
                  <a:lnTo>
                    <a:pt x="170700" y="93637"/>
                  </a:lnTo>
                  <a:lnTo>
                    <a:pt x="204177" y="93637"/>
                  </a:lnTo>
                  <a:lnTo>
                    <a:pt x="216712" y="95694"/>
                  </a:lnTo>
                  <a:lnTo>
                    <a:pt x="226974" y="101295"/>
                  </a:lnTo>
                  <a:lnTo>
                    <a:pt x="233883" y="109601"/>
                  </a:lnTo>
                  <a:lnTo>
                    <a:pt x="236423" y="119761"/>
                  </a:lnTo>
                  <a:lnTo>
                    <a:pt x="236423" y="0"/>
                  </a:lnTo>
                  <a:lnTo>
                    <a:pt x="57594" y="0"/>
                  </a:lnTo>
                  <a:lnTo>
                    <a:pt x="35179" y="3670"/>
                  </a:lnTo>
                  <a:lnTo>
                    <a:pt x="16865" y="13665"/>
                  </a:lnTo>
                  <a:lnTo>
                    <a:pt x="4533" y="28498"/>
                  </a:lnTo>
                  <a:lnTo>
                    <a:pt x="0" y="46659"/>
                  </a:lnTo>
                  <a:lnTo>
                    <a:pt x="0" y="503466"/>
                  </a:lnTo>
                  <a:lnTo>
                    <a:pt x="4533" y="521627"/>
                  </a:lnTo>
                  <a:lnTo>
                    <a:pt x="16865" y="536460"/>
                  </a:lnTo>
                  <a:lnTo>
                    <a:pt x="35179" y="546455"/>
                  </a:lnTo>
                  <a:lnTo>
                    <a:pt x="57594" y="550125"/>
                  </a:lnTo>
                  <a:lnTo>
                    <a:pt x="527634" y="550125"/>
                  </a:lnTo>
                  <a:lnTo>
                    <a:pt x="487146" y="595414"/>
                  </a:lnTo>
                  <a:lnTo>
                    <a:pt x="483971" y="598970"/>
                  </a:lnTo>
                  <a:lnTo>
                    <a:pt x="484136" y="604647"/>
                  </a:lnTo>
                  <a:lnTo>
                    <a:pt x="532892" y="653389"/>
                  </a:lnTo>
                  <a:lnTo>
                    <a:pt x="538568" y="653542"/>
                  </a:lnTo>
                  <a:lnTo>
                    <a:pt x="542124" y="650367"/>
                  </a:lnTo>
                  <a:lnTo>
                    <a:pt x="739228" y="474281"/>
                  </a:lnTo>
                  <a:lnTo>
                    <a:pt x="739368" y="468922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5153" y="2393006"/>
              <a:ext cx="197841" cy="19776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84198" y="2721597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5" h="50164">
                  <a:moveTo>
                    <a:pt x="8083" y="50060"/>
                  </a:moveTo>
                  <a:lnTo>
                    <a:pt x="0" y="41992"/>
                  </a:lnTo>
                  <a:lnTo>
                    <a:pt x="42008" y="0"/>
                  </a:lnTo>
                  <a:lnTo>
                    <a:pt x="50091" y="8068"/>
                  </a:lnTo>
                  <a:lnTo>
                    <a:pt x="8083" y="50060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/>
          <p:nvPr/>
        </p:nvSpPr>
        <p:spPr>
          <a:xfrm>
            <a:off x="4032552" y="1555419"/>
            <a:ext cx="843280" cy="843280"/>
          </a:xfrm>
          <a:custGeom>
            <a:avLst/>
            <a:gdLst/>
            <a:ahLst/>
            <a:cxnLst/>
            <a:rect l="l" t="t" r="r" b="b"/>
            <a:pathLst>
              <a:path w="843279" h="843280">
                <a:moveTo>
                  <a:pt x="428885" y="843031"/>
                </a:moveTo>
                <a:lnTo>
                  <a:pt x="421638" y="843031"/>
                </a:lnTo>
                <a:lnTo>
                  <a:pt x="372518" y="840190"/>
                </a:lnTo>
                <a:lnTo>
                  <a:pt x="325047" y="831882"/>
                </a:lnTo>
                <a:lnTo>
                  <a:pt x="279544" y="818424"/>
                </a:lnTo>
                <a:lnTo>
                  <a:pt x="236328" y="800134"/>
                </a:lnTo>
                <a:lnTo>
                  <a:pt x="195717" y="777331"/>
                </a:lnTo>
                <a:lnTo>
                  <a:pt x="158029" y="750333"/>
                </a:lnTo>
                <a:lnTo>
                  <a:pt x="123582" y="719457"/>
                </a:lnTo>
                <a:lnTo>
                  <a:pt x="92695" y="685024"/>
                </a:lnTo>
                <a:lnTo>
                  <a:pt x="65686" y="647350"/>
                </a:lnTo>
                <a:lnTo>
                  <a:pt x="42874" y="606754"/>
                </a:lnTo>
                <a:lnTo>
                  <a:pt x="24577" y="563554"/>
                </a:lnTo>
                <a:lnTo>
                  <a:pt x="11114" y="518069"/>
                </a:lnTo>
                <a:lnTo>
                  <a:pt x="2803" y="470616"/>
                </a:lnTo>
                <a:lnTo>
                  <a:pt x="0" y="422174"/>
                </a:lnTo>
                <a:lnTo>
                  <a:pt x="0" y="420856"/>
                </a:lnTo>
                <a:lnTo>
                  <a:pt x="2772" y="372941"/>
                </a:lnTo>
                <a:lnTo>
                  <a:pt x="2803" y="372414"/>
                </a:lnTo>
                <a:lnTo>
                  <a:pt x="11041" y="325376"/>
                </a:lnTo>
                <a:lnTo>
                  <a:pt x="11114" y="324961"/>
                </a:lnTo>
                <a:lnTo>
                  <a:pt x="24483" y="279796"/>
                </a:lnTo>
                <a:lnTo>
                  <a:pt x="24577" y="279476"/>
                </a:lnTo>
                <a:lnTo>
                  <a:pt x="42699" y="236690"/>
                </a:lnTo>
                <a:lnTo>
                  <a:pt x="42773" y="236516"/>
                </a:lnTo>
                <a:lnTo>
                  <a:pt x="65588" y="195855"/>
                </a:lnTo>
                <a:lnTo>
                  <a:pt x="92695" y="158006"/>
                </a:lnTo>
                <a:lnTo>
                  <a:pt x="123582" y="123573"/>
                </a:lnTo>
                <a:lnTo>
                  <a:pt x="158029" y="92698"/>
                </a:lnTo>
                <a:lnTo>
                  <a:pt x="195717" y="65699"/>
                </a:lnTo>
                <a:lnTo>
                  <a:pt x="236328" y="42896"/>
                </a:lnTo>
                <a:lnTo>
                  <a:pt x="279544" y="24606"/>
                </a:lnTo>
                <a:lnTo>
                  <a:pt x="325047" y="11148"/>
                </a:lnTo>
                <a:lnTo>
                  <a:pt x="372518" y="2840"/>
                </a:lnTo>
                <a:lnTo>
                  <a:pt x="421638" y="0"/>
                </a:lnTo>
                <a:lnTo>
                  <a:pt x="470753" y="2840"/>
                </a:lnTo>
                <a:lnTo>
                  <a:pt x="518215" y="11148"/>
                </a:lnTo>
                <a:lnTo>
                  <a:pt x="563702" y="24606"/>
                </a:lnTo>
                <a:lnTo>
                  <a:pt x="606895" y="42896"/>
                </a:lnTo>
                <a:lnTo>
                  <a:pt x="647475" y="65699"/>
                </a:lnTo>
                <a:lnTo>
                  <a:pt x="685123" y="92698"/>
                </a:lnTo>
                <a:lnTo>
                  <a:pt x="699992" y="106037"/>
                </a:lnTo>
                <a:lnTo>
                  <a:pt x="434815" y="106037"/>
                </a:lnTo>
                <a:lnTo>
                  <a:pt x="409232" y="111234"/>
                </a:lnTo>
                <a:lnTo>
                  <a:pt x="388282" y="125384"/>
                </a:lnTo>
                <a:lnTo>
                  <a:pt x="374127" y="146326"/>
                </a:lnTo>
                <a:lnTo>
                  <a:pt x="368928" y="171899"/>
                </a:lnTo>
                <a:lnTo>
                  <a:pt x="374127" y="197472"/>
                </a:lnTo>
                <a:lnTo>
                  <a:pt x="383107" y="210757"/>
                </a:lnTo>
                <a:lnTo>
                  <a:pt x="237813" y="210757"/>
                </a:lnTo>
                <a:lnTo>
                  <a:pt x="212231" y="215954"/>
                </a:lnTo>
                <a:lnTo>
                  <a:pt x="191281" y="230104"/>
                </a:lnTo>
                <a:lnTo>
                  <a:pt x="177125" y="251046"/>
                </a:lnTo>
                <a:lnTo>
                  <a:pt x="171926" y="276619"/>
                </a:lnTo>
                <a:lnTo>
                  <a:pt x="177125" y="302192"/>
                </a:lnTo>
                <a:lnTo>
                  <a:pt x="191281" y="323134"/>
                </a:lnTo>
                <a:lnTo>
                  <a:pt x="212231" y="337284"/>
                </a:lnTo>
                <a:lnTo>
                  <a:pt x="237813" y="342481"/>
                </a:lnTo>
                <a:lnTo>
                  <a:pt x="612084" y="342481"/>
                </a:lnTo>
                <a:lnTo>
                  <a:pt x="614141" y="343870"/>
                </a:lnTo>
                <a:lnTo>
                  <a:pt x="639723" y="349067"/>
                </a:lnTo>
                <a:lnTo>
                  <a:pt x="835830" y="349067"/>
                </a:lnTo>
                <a:lnTo>
                  <a:pt x="839854" y="372414"/>
                </a:lnTo>
                <a:lnTo>
                  <a:pt x="839945" y="372941"/>
                </a:lnTo>
                <a:lnTo>
                  <a:pt x="842583" y="420856"/>
                </a:lnTo>
                <a:lnTo>
                  <a:pt x="177856" y="420856"/>
                </a:lnTo>
                <a:lnTo>
                  <a:pt x="152273" y="426053"/>
                </a:lnTo>
                <a:lnTo>
                  <a:pt x="131323" y="440203"/>
                </a:lnTo>
                <a:lnTo>
                  <a:pt x="117168" y="461145"/>
                </a:lnTo>
                <a:lnTo>
                  <a:pt x="111969" y="486718"/>
                </a:lnTo>
                <a:lnTo>
                  <a:pt x="117168" y="512291"/>
                </a:lnTo>
                <a:lnTo>
                  <a:pt x="131323" y="533233"/>
                </a:lnTo>
                <a:lnTo>
                  <a:pt x="152273" y="547383"/>
                </a:lnTo>
                <a:lnTo>
                  <a:pt x="177856" y="552580"/>
                </a:lnTo>
                <a:lnTo>
                  <a:pt x="345264" y="552580"/>
                </a:lnTo>
                <a:lnTo>
                  <a:pt x="331095" y="573563"/>
                </a:lnTo>
                <a:lnTo>
                  <a:pt x="323466" y="611197"/>
                </a:lnTo>
                <a:lnTo>
                  <a:pt x="328892" y="643325"/>
                </a:lnTo>
                <a:lnTo>
                  <a:pt x="344138" y="671131"/>
                </a:lnTo>
                <a:lnTo>
                  <a:pt x="367662" y="692516"/>
                </a:lnTo>
                <a:lnTo>
                  <a:pt x="397918" y="705379"/>
                </a:lnTo>
                <a:lnTo>
                  <a:pt x="398577" y="705379"/>
                </a:lnTo>
                <a:lnTo>
                  <a:pt x="399236" y="706038"/>
                </a:lnTo>
                <a:lnTo>
                  <a:pt x="400554" y="706038"/>
                </a:lnTo>
                <a:lnTo>
                  <a:pt x="407143" y="707355"/>
                </a:lnTo>
                <a:lnTo>
                  <a:pt x="413072" y="708014"/>
                </a:lnTo>
                <a:lnTo>
                  <a:pt x="420320" y="708014"/>
                </a:lnTo>
                <a:lnTo>
                  <a:pt x="446767" y="713334"/>
                </a:lnTo>
                <a:lnTo>
                  <a:pt x="468335" y="727855"/>
                </a:lnTo>
                <a:lnTo>
                  <a:pt x="482861" y="749414"/>
                </a:lnTo>
                <a:lnTo>
                  <a:pt x="488183" y="775852"/>
                </a:lnTo>
                <a:lnTo>
                  <a:pt x="484868" y="796763"/>
                </a:lnTo>
                <a:lnTo>
                  <a:pt x="475500" y="815204"/>
                </a:lnTo>
                <a:lnTo>
                  <a:pt x="460943" y="829941"/>
                </a:lnTo>
                <a:lnTo>
                  <a:pt x="442063" y="839738"/>
                </a:lnTo>
                <a:lnTo>
                  <a:pt x="441404" y="839738"/>
                </a:lnTo>
                <a:lnTo>
                  <a:pt x="435474" y="841713"/>
                </a:lnTo>
                <a:lnTo>
                  <a:pt x="428885" y="843031"/>
                </a:lnTo>
                <a:close/>
              </a:path>
              <a:path w="843279" h="843280">
                <a:moveTo>
                  <a:pt x="592467" y="237761"/>
                </a:moveTo>
                <a:lnTo>
                  <a:pt x="434815" y="237761"/>
                </a:lnTo>
                <a:lnTo>
                  <a:pt x="460398" y="232564"/>
                </a:lnTo>
                <a:lnTo>
                  <a:pt x="481348" y="218414"/>
                </a:lnTo>
                <a:lnTo>
                  <a:pt x="495503" y="197472"/>
                </a:lnTo>
                <a:lnTo>
                  <a:pt x="500702" y="171899"/>
                </a:lnTo>
                <a:lnTo>
                  <a:pt x="495503" y="146326"/>
                </a:lnTo>
                <a:lnTo>
                  <a:pt x="481348" y="125384"/>
                </a:lnTo>
                <a:lnTo>
                  <a:pt x="460398" y="111234"/>
                </a:lnTo>
                <a:lnTo>
                  <a:pt x="434815" y="106037"/>
                </a:lnTo>
                <a:lnTo>
                  <a:pt x="699992" y="106037"/>
                </a:lnTo>
                <a:lnTo>
                  <a:pt x="750348" y="158006"/>
                </a:lnTo>
                <a:lnTo>
                  <a:pt x="777289" y="195680"/>
                </a:lnTo>
                <a:lnTo>
                  <a:pt x="789435" y="217343"/>
                </a:lnTo>
                <a:lnTo>
                  <a:pt x="639723" y="217343"/>
                </a:lnTo>
                <a:lnTo>
                  <a:pt x="614141" y="222540"/>
                </a:lnTo>
                <a:lnTo>
                  <a:pt x="593191" y="236690"/>
                </a:lnTo>
                <a:lnTo>
                  <a:pt x="592467" y="237761"/>
                </a:lnTo>
                <a:close/>
              </a:path>
              <a:path w="843279" h="843280">
                <a:moveTo>
                  <a:pt x="612084" y="342481"/>
                </a:moveTo>
                <a:lnTo>
                  <a:pt x="237813" y="342481"/>
                </a:lnTo>
                <a:lnTo>
                  <a:pt x="263396" y="337284"/>
                </a:lnTo>
                <a:lnTo>
                  <a:pt x="284346" y="323134"/>
                </a:lnTo>
                <a:lnTo>
                  <a:pt x="298501" y="302192"/>
                </a:lnTo>
                <a:lnTo>
                  <a:pt x="303700" y="276619"/>
                </a:lnTo>
                <a:lnTo>
                  <a:pt x="298501" y="251046"/>
                </a:lnTo>
                <a:lnTo>
                  <a:pt x="284346" y="230104"/>
                </a:lnTo>
                <a:lnTo>
                  <a:pt x="263396" y="215954"/>
                </a:lnTo>
                <a:lnTo>
                  <a:pt x="237813" y="210757"/>
                </a:lnTo>
                <a:lnTo>
                  <a:pt x="383107" y="210757"/>
                </a:lnTo>
                <a:lnTo>
                  <a:pt x="388282" y="218414"/>
                </a:lnTo>
                <a:lnTo>
                  <a:pt x="409232" y="232564"/>
                </a:lnTo>
                <a:lnTo>
                  <a:pt x="434815" y="237761"/>
                </a:lnTo>
                <a:lnTo>
                  <a:pt x="592467" y="237761"/>
                </a:lnTo>
                <a:lnTo>
                  <a:pt x="579035" y="257632"/>
                </a:lnTo>
                <a:lnTo>
                  <a:pt x="573836" y="283205"/>
                </a:lnTo>
                <a:lnTo>
                  <a:pt x="579035" y="308778"/>
                </a:lnTo>
                <a:lnTo>
                  <a:pt x="593191" y="329720"/>
                </a:lnTo>
                <a:lnTo>
                  <a:pt x="612084" y="342481"/>
                </a:lnTo>
                <a:close/>
              </a:path>
              <a:path w="843279" h="843280">
                <a:moveTo>
                  <a:pt x="835830" y="349067"/>
                </a:moveTo>
                <a:lnTo>
                  <a:pt x="639723" y="349067"/>
                </a:lnTo>
                <a:lnTo>
                  <a:pt x="665213" y="343870"/>
                </a:lnTo>
                <a:lnTo>
                  <a:pt x="686009" y="329720"/>
                </a:lnTo>
                <a:lnTo>
                  <a:pt x="700133" y="308778"/>
                </a:lnTo>
                <a:lnTo>
                  <a:pt x="705610" y="283205"/>
                </a:lnTo>
                <a:lnTo>
                  <a:pt x="700411" y="257632"/>
                </a:lnTo>
                <a:lnTo>
                  <a:pt x="686256" y="236690"/>
                </a:lnTo>
                <a:lnTo>
                  <a:pt x="665306" y="222540"/>
                </a:lnTo>
                <a:lnTo>
                  <a:pt x="639723" y="217343"/>
                </a:lnTo>
                <a:lnTo>
                  <a:pt x="789435" y="217343"/>
                </a:lnTo>
                <a:lnTo>
                  <a:pt x="800161" y="236516"/>
                </a:lnTo>
                <a:lnTo>
                  <a:pt x="818378" y="279796"/>
                </a:lnTo>
                <a:lnTo>
                  <a:pt x="831625" y="324961"/>
                </a:lnTo>
                <a:lnTo>
                  <a:pt x="831746" y="325376"/>
                </a:lnTo>
                <a:lnTo>
                  <a:pt x="835830" y="349067"/>
                </a:lnTo>
                <a:close/>
              </a:path>
              <a:path w="843279" h="843280">
                <a:moveTo>
                  <a:pt x="345264" y="552580"/>
                </a:moveTo>
                <a:lnTo>
                  <a:pt x="177856" y="552580"/>
                </a:lnTo>
                <a:lnTo>
                  <a:pt x="203439" y="547383"/>
                </a:lnTo>
                <a:lnTo>
                  <a:pt x="224389" y="533233"/>
                </a:lnTo>
                <a:lnTo>
                  <a:pt x="238544" y="512291"/>
                </a:lnTo>
                <a:lnTo>
                  <a:pt x="243743" y="486718"/>
                </a:lnTo>
                <a:lnTo>
                  <a:pt x="238544" y="461145"/>
                </a:lnTo>
                <a:lnTo>
                  <a:pt x="224389" y="440203"/>
                </a:lnTo>
                <a:lnTo>
                  <a:pt x="203439" y="426053"/>
                </a:lnTo>
                <a:lnTo>
                  <a:pt x="177856" y="420856"/>
                </a:lnTo>
                <a:lnTo>
                  <a:pt x="842583" y="420856"/>
                </a:lnTo>
                <a:lnTo>
                  <a:pt x="835480" y="460374"/>
                </a:lnTo>
                <a:lnTo>
                  <a:pt x="782338" y="507382"/>
                </a:lnTo>
                <a:lnTo>
                  <a:pt x="739213" y="513722"/>
                </a:lnTo>
                <a:lnTo>
                  <a:pt x="420320" y="514380"/>
                </a:lnTo>
                <a:lnTo>
                  <a:pt x="382672" y="522006"/>
                </a:lnTo>
                <a:lnTo>
                  <a:pt x="351880" y="542783"/>
                </a:lnTo>
                <a:lnTo>
                  <a:pt x="345264" y="552580"/>
                </a:lnTo>
                <a:close/>
              </a:path>
            </a:pathLst>
          </a:custGeom>
          <a:solidFill>
            <a:srgbClr val="9930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117089" y="3657456"/>
            <a:ext cx="981710" cy="859790"/>
          </a:xfrm>
          <a:custGeom>
            <a:avLst/>
            <a:gdLst/>
            <a:ahLst/>
            <a:cxnLst/>
            <a:rect l="l" t="t" r="r" b="b"/>
            <a:pathLst>
              <a:path w="981710" h="859789">
                <a:moveTo>
                  <a:pt x="850349" y="262829"/>
                </a:moveTo>
                <a:lnTo>
                  <a:pt x="808810" y="256088"/>
                </a:lnTo>
                <a:lnTo>
                  <a:pt x="772655" y="237339"/>
                </a:lnTo>
                <a:lnTo>
                  <a:pt x="744096" y="208791"/>
                </a:lnTo>
                <a:lnTo>
                  <a:pt x="725340" y="172650"/>
                </a:lnTo>
                <a:lnTo>
                  <a:pt x="718597" y="131127"/>
                </a:lnTo>
                <a:lnTo>
                  <a:pt x="728995" y="80300"/>
                </a:lnTo>
                <a:lnTo>
                  <a:pt x="757288" y="38604"/>
                </a:lnTo>
                <a:lnTo>
                  <a:pt x="799180" y="10379"/>
                </a:lnTo>
                <a:lnTo>
                  <a:pt x="850349" y="0"/>
                </a:lnTo>
                <a:lnTo>
                  <a:pt x="901428" y="10379"/>
                </a:lnTo>
                <a:lnTo>
                  <a:pt x="943122" y="38604"/>
                </a:lnTo>
                <a:lnTo>
                  <a:pt x="943461" y="39108"/>
                </a:lnTo>
                <a:lnTo>
                  <a:pt x="846897" y="39108"/>
                </a:lnTo>
                <a:lnTo>
                  <a:pt x="844596" y="41408"/>
                </a:lnTo>
                <a:lnTo>
                  <a:pt x="844596" y="60962"/>
                </a:lnTo>
                <a:lnTo>
                  <a:pt x="831704" y="65437"/>
                </a:lnTo>
                <a:lnTo>
                  <a:pt x="821294" y="73902"/>
                </a:lnTo>
                <a:lnTo>
                  <a:pt x="814336" y="85387"/>
                </a:lnTo>
                <a:lnTo>
                  <a:pt x="811801" y="98920"/>
                </a:lnTo>
                <a:lnTo>
                  <a:pt x="814831" y="113918"/>
                </a:lnTo>
                <a:lnTo>
                  <a:pt x="823092" y="126166"/>
                </a:lnTo>
                <a:lnTo>
                  <a:pt x="835345" y="134425"/>
                </a:lnTo>
                <a:lnTo>
                  <a:pt x="860552" y="139484"/>
                </a:lnTo>
                <a:lnTo>
                  <a:pt x="868976" y="145073"/>
                </a:lnTo>
                <a:lnTo>
                  <a:pt x="874702" y="153466"/>
                </a:lnTo>
                <a:lnTo>
                  <a:pt x="875651" y="158157"/>
                </a:lnTo>
                <a:lnTo>
                  <a:pt x="814678" y="158157"/>
                </a:lnTo>
                <a:lnTo>
                  <a:pt x="811801" y="160458"/>
                </a:lnTo>
                <a:lnTo>
                  <a:pt x="811801" y="163908"/>
                </a:lnTo>
                <a:lnTo>
                  <a:pt x="814336" y="177442"/>
                </a:lnTo>
                <a:lnTo>
                  <a:pt x="821294" y="188926"/>
                </a:lnTo>
                <a:lnTo>
                  <a:pt x="831704" y="197391"/>
                </a:lnTo>
                <a:lnTo>
                  <a:pt x="844596" y="201866"/>
                </a:lnTo>
                <a:lnTo>
                  <a:pt x="844596" y="221420"/>
                </a:lnTo>
                <a:lnTo>
                  <a:pt x="846897" y="223721"/>
                </a:lnTo>
                <a:lnTo>
                  <a:pt x="943412" y="223721"/>
                </a:lnTo>
                <a:lnTo>
                  <a:pt x="943122" y="224152"/>
                </a:lnTo>
                <a:lnTo>
                  <a:pt x="901428" y="252441"/>
                </a:lnTo>
                <a:lnTo>
                  <a:pt x="850349" y="262829"/>
                </a:lnTo>
                <a:close/>
              </a:path>
              <a:path w="981710" h="859789">
                <a:moveTo>
                  <a:pt x="976163" y="104671"/>
                </a:moveTo>
                <a:lnTo>
                  <a:pt x="886020" y="104671"/>
                </a:lnTo>
                <a:lnTo>
                  <a:pt x="888321" y="102371"/>
                </a:lnTo>
                <a:lnTo>
                  <a:pt x="888321" y="98920"/>
                </a:lnTo>
                <a:lnTo>
                  <a:pt x="885876" y="85387"/>
                </a:lnTo>
                <a:lnTo>
                  <a:pt x="879116" y="73902"/>
                </a:lnTo>
                <a:lnTo>
                  <a:pt x="868904" y="65437"/>
                </a:lnTo>
                <a:lnTo>
                  <a:pt x="856102" y="60962"/>
                </a:lnTo>
                <a:lnTo>
                  <a:pt x="856102" y="41408"/>
                </a:lnTo>
                <a:lnTo>
                  <a:pt x="853226" y="39108"/>
                </a:lnTo>
                <a:lnTo>
                  <a:pt x="943461" y="39108"/>
                </a:lnTo>
                <a:lnTo>
                  <a:pt x="971218" y="80300"/>
                </a:lnTo>
                <a:lnTo>
                  <a:pt x="976163" y="104671"/>
                </a:lnTo>
                <a:close/>
              </a:path>
              <a:path w="981710" h="859789">
                <a:moveTo>
                  <a:pt x="943412" y="223721"/>
                </a:moveTo>
                <a:lnTo>
                  <a:pt x="853226" y="223721"/>
                </a:lnTo>
                <a:lnTo>
                  <a:pt x="856102" y="221420"/>
                </a:lnTo>
                <a:lnTo>
                  <a:pt x="856102" y="201866"/>
                </a:lnTo>
                <a:lnTo>
                  <a:pt x="868904" y="197391"/>
                </a:lnTo>
                <a:lnTo>
                  <a:pt x="879116" y="188926"/>
                </a:lnTo>
                <a:lnTo>
                  <a:pt x="885876" y="177442"/>
                </a:lnTo>
                <a:lnTo>
                  <a:pt x="888321" y="163908"/>
                </a:lnTo>
                <a:lnTo>
                  <a:pt x="885382" y="148910"/>
                </a:lnTo>
                <a:lnTo>
                  <a:pt x="877318" y="136662"/>
                </a:lnTo>
                <a:lnTo>
                  <a:pt x="865263" y="128404"/>
                </a:lnTo>
                <a:lnTo>
                  <a:pt x="850349" y="125375"/>
                </a:lnTo>
                <a:lnTo>
                  <a:pt x="839813" y="123344"/>
                </a:lnTo>
                <a:lnTo>
                  <a:pt x="831219" y="117755"/>
                </a:lnTo>
                <a:lnTo>
                  <a:pt x="825430" y="109362"/>
                </a:lnTo>
                <a:lnTo>
                  <a:pt x="823308" y="98920"/>
                </a:lnTo>
                <a:lnTo>
                  <a:pt x="825421" y="88721"/>
                </a:lnTo>
                <a:lnTo>
                  <a:pt x="831147" y="80300"/>
                </a:lnTo>
                <a:lnTo>
                  <a:pt x="839570" y="74576"/>
                </a:lnTo>
                <a:lnTo>
                  <a:pt x="849774" y="72464"/>
                </a:lnTo>
                <a:lnTo>
                  <a:pt x="850924" y="72464"/>
                </a:lnTo>
                <a:lnTo>
                  <a:pt x="861038" y="74576"/>
                </a:lnTo>
                <a:lnTo>
                  <a:pt x="869263" y="80300"/>
                </a:lnTo>
                <a:lnTo>
                  <a:pt x="874792" y="88721"/>
                </a:lnTo>
                <a:lnTo>
                  <a:pt x="876815" y="98920"/>
                </a:lnTo>
                <a:lnTo>
                  <a:pt x="876815" y="102371"/>
                </a:lnTo>
                <a:lnTo>
                  <a:pt x="879691" y="104671"/>
                </a:lnTo>
                <a:lnTo>
                  <a:pt x="976163" y="104671"/>
                </a:lnTo>
                <a:lnTo>
                  <a:pt x="981526" y="131127"/>
                </a:lnTo>
                <a:lnTo>
                  <a:pt x="971224" y="182276"/>
                </a:lnTo>
                <a:lnTo>
                  <a:pt x="943412" y="223721"/>
                </a:lnTo>
                <a:close/>
              </a:path>
              <a:path w="981710" h="859789">
                <a:moveTo>
                  <a:pt x="123164" y="253052"/>
                </a:moveTo>
                <a:lnTo>
                  <a:pt x="85725" y="253052"/>
                </a:lnTo>
                <a:lnTo>
                  <a:pt x="285367" y="97770"/>
                </a:lnTo>
                <a:lnTo>
                  <a:pt x="289970" y="94319"/>
                </a:lnTo>
                <a:lnTo>
                  <a:pt x="296299" y="94319"/>
                </a:lnTo>
                <a:lnTo>
                  <a:pt x="300326" y="97770"/>
                </a:lnTo>
                <a:lnTo>
                  <a:pt x="327459" y="121350"/>
                </a:lnTo>
                <a:lnTo>
                  <a:pt x="292271" y="121350"/>
                </a:lnTo>
                <a:lnTo>
                  <a:pt x="123164" y="253052"/>
                </a:lnTo>
                <a:close/>
              </a:path>
              <a:path w="981710" h="859789">
                <a:moveTo>
                  <a:pt x="573036" y="359449"/>
                </a:moveTo>
                <a:lnTo>
                  <a:pt x="566132" y="359449"/>
                </a:lnTo>
                <a:lnTo>
                  <a:pt x="292271" y="121350"/>
                </a:lnTo>
                <a:lnTo>
                  <a:pt x="327459" y="121350"/>
                </a:lnTo>
                <a:lnTo>
                  <a:pt x="569009" y="331268"/>
                </a:lnTo>
                <a:lnTo>
                  <a:pt x="602157" y="331268"/>
                </a:lnTo>
                <a:lnTo>
                  <a:pt x="577063" y="355423"/>
                </a:lnTo>
                <a:lnTo>
                  <a:pt x="573036" y="359449"/>
                </a:lnTo>
                <a:close/>
              </a:path>
              <a:path w="981710" h="859789">
                <a:moveTo>
                  <a:pt x="850349" y="190364"/>
                </a:moveTo>
                <a:lnTo>
                  <a:pt x="839813" y="188333"/>
                </a:lnTo>
                <a:lnTo>
                  <a:pt x="831219" y="182743"/>
                </a:lnTo>
                <a:lnTo>
                  <a:pt x="825430" y="174350"/>
                </a:lnTo>
                <a:lnTo>
                  <a:pt x="823308" y="163908"/>
                </a:lnTo>
                <a:lnTo>
                  <a:pt x="823308" y="160458"/>
                </a:lnTo>
                <a:lnTo>
                  <a:pt x="821007" y="158157"/>
                </a:lnTo>
                <a:lnTo>
                  <a:pt x="875651" y="158157"/>
                </a:lnTo>
                <a:lnTo>
                  <a:pt x="876815" y="163908"/>
                </a:lnTo>
                <a:lnTo>
                  <a:pt x="874702" y="174350"/>
                </a:lnTo>
                <a:lnTo>
                  <a:pt x="868976" y="182743"/>
                </a:lnTo>
                <a:lnTo>
                  <a:pt x="860552" y="188333"/>
                </a:lnTo>
                <a:lnTo>
                  <a:pt x="850349" y="190364"/>
                </a:lnTo>
                <a:close/>
              </a:path>
              <a:path w="981710" h="859789">
                <a:moveTo>
                  <a:pt x="602157" y="331268"/>
                </a:moveTo>
                <a:lnTo>
                  <a:pt x="569009" y="331268"/>
                </a:lnTo>
                <a:lnTo>
                  <a:pt x="682350" y="222570"/>
                </a:lnTo>
                <a:lnTo>
                  <a:pt x="684652" y="219695"/>
                </a:lnTo>
                <a:lnTo>
                  <a:pt x="688679" y="218545"/>
                </a:lnTo>
                <a:lnTo>
                  <a:pt x="692706" y="219695"/>
                </a:lnTo>
                <a:lnTo>
                  <a:pt x="696158" y="220270"/>
                </a:lnTo>
                <a:lnTo>
                  <a:pt x="699035" y="222570"/>
                </a:lnTo>
                <a:lnTo>
                  <a:pt x="700761" y="226596"/>
                </a:lnTo>
                <a:lnTo>
                  <a:pt x="710846" y="250751"/>
                </a:lnTo>
                <a:lnTo>
                  <a:pt x="685802" y="250751"/>
                </a:lnTo>
                <a:lnTo>
                  <a:pt x="602157" y="331268"/>
                </a:lnTo>
                <a:close/>
              </a:path>
              <a:path w="981710" h="859789">
                <a:moveTo>
                  <a:pt x="52355" y="346221"/>
                </a:moveTo>
                <a:lnTo>
                  <a:pt x="32039" y="342078"/>
                </a:lnTo>
                <a:lnTo>
                  <a:pt x="15390" y="330765"/>
                </a:lnTo>
                <a:lnTo>
                  <a:pt x="4135" y="313951"/>
                </a:lnTo>
                <a:lnTo>
                  <a:pt x="0" y="293310"/>
                </a:lnTo>
                <a:lnTo>
                  <a:pt x="4135" y="273001"/>
                </a:lnTo>
                <a:lnTo>
                  <a:pt x="15390" y="256359"/>
                </a:lnTo>
                <a:lnTo>
                  <a:pt x="32039" y="245108"/>
                </a:lnTo>
                <a:lnTo>
                  <a:pt x="52355" y="240974"/>
                </a:lnTo>
                <a:lnTo>
                  <a:pt x="61615" y="241810"/>
                </a:lnTo>
                <a:lnTo>
                  <a:pt x="70335" y="244209"/>
                </a:lnTo>
                <a:lnTo>
                  <a:pt x="78407" y="248010"/>
                </a:lnTo>
                <a:lnTo>
                  <a:pt x="85725" y="253052"/>
                </a:lnTo>
                <a:lnTo>
                  <a:pt x="123164" y="253052"/>
                </a:lnTo>
                <a:lnTo>
                  <a:pt x="99533" y="271456"/>
                </a:lnTo>
                <a:lnTo>
                  <a:pt x="102985" y="277782"/>
                </a:lnTo>
                <a:lnTo>
                  <a:pt x="104711" y="285833"/>
                </a:lnTo>
                <a:lnTo>
                  <a:pt x="104711" y="293310"/>
                </a:lnTo>
                <a:lnTo>
                  <a:pt x="100576" y="313951"/>
                </a:lnTo>
                <a:lnTo>
                  <a:pt x="89321" y="330765"/>
                </a:lnTo>
                <a:lnTo>
                  <a:pt x="72672" y="342078"/>
                </a:lnTo>
                <a:lnTo>
                  <a:pt x="52355" y="346221"/>
                </a:lnTo>
                <a:close/>
              </a:path>
              <a:path w="981710" h="859789">
                <a:moveTo>
                  <a:pt x="795117" y="536010"/>
                </a:moveTo>
                <a:lnTo>
                  <a:pt x="774800" y="531876"/>
                </a:lnTo>
                <a:lnTo>
                  <a:pt x="758151" y="520626"/>
                </a:lnTo>
                <a:lnTo>
                  <a:pt x="746896" y="503983"/>
                </a:lnTo>
                <a:lnTo>
                  <a:pt x="742761" y="483674"/>
                </a:lnTo>
                <a:lnTo>
                  <a:pt x="744325" y="470788"/>
                </a:lnTo>
                <a:lnTo>
                  <a:pt x="748802" y="459088"/>
                </a:lnTo>
                <a:lnTo>
                  <a:pt x="755868" y="448898"/>
                </a:lnTo>
                <a:lnTo>
                  <a:pt x="765199" y="440540"/>
                </a:lnTo>
                <a:lnTo>
                  <a:pt x="685802" y="250751"/>
                </a:lnTo>
                <a:lnTo>
                  <a:pt x="710846" y="250751"/>
                </a:lnTo>
                <a:lnTo>
                  <a:pt x="786486" y="431914"/>
                </a:lnTo>
                <a:lnTo>
                  <a:pt x="797989" y="431914"/>
                </a:lnTo>
                <a:lnTo>
                  <a:pt x="815766" y="435472"/>
                </a:lnTo>
                <a:lnTo>
                  <a:pt x="832585" y="446723"/>
                </a:lnTo>
                <a:lnTo>
                  <a:pt x="843903" y="463365"/>
                </a:lnTo>
                <a:lnTo>
                  <a:pt x="848048" y="483674"/>
                </a:lnTo>
                <a:lnTo>
                  <a:pt x="843903" y="503983"/>
                </a:lnTo>
                <a:lnTo>
                  <a:pt x="832585" y="520626"/>
                </a:lnTo>
                <a:lnTo>
                  <a:pt x="815766" y="531876"/>
                </a:lnTo>
                <a:lnTo>
                  <a:pt x="795117" y="536010"/>
                </a:lnTo>
                <a:close/>
              </a:path>
              <a:path w="981710" h="859789">
                <a:moveTo>
                  <a:pt x="414243" y="859227"/>
                </a:moveTo>
                <a:lnTo>
                  <a:pt x="262354" y="859227"/>
                </a:lnTo>
                <a:lnTo>
                  <a:pt x="257176" y="854051"/>
                </a:lnTo>
                <a:lnTo>
                  <a:pt x="257176" y="265704"/>
                </a:lnTo>
                <a:lnTo>
                  <a:pt x="262354" y="260528"/>
                </a:lnTo>
                <a:lnTo>
                  <a:pt x="410791" y="260528"/>
                </a:lnTo>
                <a:lnTo>
                  <a:pt x="413667" y="261678"/>
                </a:lnTo>
                <a:lnTo>
                  <a:pt x="415969" y="263979"/>
                </a:lnTo>
                <a:lnTo>
                  <a:pt x="418270" y="265704"/>
                </a:lnTo>
                <a:lnTo>
                  <a:pt x="419421" y="269155"/>
                </a:lnTo>
                <a:lnTo>
                  <a:pt x="419421" y="854051"/>
                </a:lnTo>
                <a:lnTo>
                  <a:pt x="414243" y="859227"/>
                </a:lnTo>
                <a:close/>
              </a:path>
              <a:path w="981710" h="859789">
                <a:moveTo>
                  <a:pt x="644953" y="859227"/>
                </a:moveTo>
                <a:lnTo>
                  <a:pt x="493064" y="859227"/>
                </a:lnTo>
                <a:lnTo>
                  <a:pt x="487886" y="854051"/>
                </a:lnTo>
                <a:lnTo>
                  <a:pt x="487886" y="431914"/>
                </a:lnTo>
                <a:lnTo>
                  <a:pt x="493064" y="426738"/>
                </a:lnTo>
                <a:lnTo>
                  <a:pt x="644953" y="426738"/>
                </a:lnTo>
                <a:lnTo>
                  <a:pt x="650131" y="431914"/>
                </a:lnTo>
                <a:lnTo>
                  <a:pt x="650131" y="854051"/>
                </a:lnTo>
                <a:lnTo>
                  <a:pt x="644953" y="859227"/>
                </a:lnTo>
                <a:close/>
              </a:path>
              <a:path w="981710" h="859789">
                <a:moveTo>
                  <a:pt x="797989" y="431914"/>
                </a:moveTo>
                <a:lnTo>
                  <a:pt x="786486" y="431914"/>
                </a:lnTo>
                <a:lnTo>
                  <a:pt x="789363" y="431339"/>
                </a:lnTo>
                <a:lnTo>
                  <a:pt x="795117" y="431339"/>
                </a:lnTo>
                <a:lnTo>
                  <a:pt x="797989" y="431914"/>
                </a:lnTo>
                <a:close/>
              </a:path>
              <a:path w="981710" h="859789">
                <a:moveTo>
                  <a:pt x="183532" y="859227"/>
                </a:moveTo>
                <a:lnTo>
                  <a:pt x="31643" y="859227"/>
                </a:lnTo>
                <a:lnTo>
                  <a:pt x="26465" y="854051"/>
                </a:lnTo>
                <a:lnTo>
                  <a:pt x="26465" y="446867"/>
                </a:lnTo>
                <a:lnTo>
                  <a:pt x="31643" y="442266"/>
                </a:lnTo>
                <a:lnTo>
                  <a:pt x="183532" y="442266"/>
                </a:lnTo>
                <a:lnTo>
                  <a:pt x="188710" y="446867"/>
                </a:lnTo>
                <a:lnTo>
                  <a:pt x="188710" y="854051"/>
                </a:lnTo>
                <a:lnTo>
                  <a:pt x="183532" y="859227"/>
                </a:lnTo>
                <a:close/>
              </a:path>
              <a:path w="981710" h="859789">
                <a:moveTo>
                  <a:pt x="875664" y="859227"/>
                </a:moveTo>
                <a:lnTo>
                  <a:pt x="723775" y="859227"/>
                </a:lnTo>
                <a:lnTo>
                  <a:pt x="718597" y="854051"/>
                </a:lnTo>
                <a:lnTo>
                  <a:pt x="718597" y="559015"/>
                </a:lnTo>
                <a:lnTo>
                  <a:pt x="723775" y="553839"/>
                </a:lnTo>
                <a:lnTo>
                  <a:pt x="875664" y="553839"/>
                </a:lnTo>
                <a:lnTo>
                  <a:pt x="880842" y="559015"/>
                </a:lnTo>
                <a:lnTo>
                  <a:pt x="880842" y="854051"/>
                </a:lnTo>
                <a:lnTo>
                  <a:pt x="875664" y="859227"/>
                </a:lnTo>
                <a:close/>
              </a:path>
            </a:pathLst>
          </a:custGeom>
          <a:solidFill>
            <a:srgbClr val="9930A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8691" y="516023"/>
            <a:ext cx="383049" cy="423183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798253" y="514613"/>
            <a:ext cx="2159635" cy="430530"/>
            <a:chOff x="798253" y="514613"/>
            <a:chExt cx="2159635" cy="430530"/>
          </a:xfrm>
        </p:grpSpPr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8253" y="516493"/>
              <a:ext cx="415425" cy="4276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41496" y="517903"/>
              <a:ext cx="404025" cy="42247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77898" y="516493"/>
              <a:ext cx="416793" cy="42717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11108" y="515083"/>
              <a:ext cx="424546" cy="42999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50247" y="514613"/>
              <a:ext cx="407217" cy="427640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3076851" y="571076"/>
            <a:ext cx="1089660" cy="341630"/>
            <a:chOff x="3076851" y="571076"/>
            <a:chExt cx="1089660" cy="341630"/>
          </a:xfrm>
        </p:grpSpPr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076851" y="576255"/>
              <a:ext cx="75896" cy="13406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076851" y="576255"/>
              <a:ext cx="281227" cy="33129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388651" y="576255"/>
              <a:ext cx="223439" cy="33129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32585" y="571076"/>
              <a:ext cx="533822" cy="341254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276012" y="512734"/>
            <a:ext cx="399921" cy="43140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732935" y="548919"/>
            <a:ext cx="355232" cy="390963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238651" y="550328"/>
            <a:ext cx="220709" cy="359970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1690692" y="3374489"/>
            <a:ext cx="2091689" cy="1448435"/>
            <a:chOff x="1690692" y="3374489"/>
            <a:chExt cx="2091689" cy="1448435"/>
          </a:xfrm>
        </p:grpSpPr>
        <p:pic>
          <p:nvPicPr>
            <p:cNvPr id="49" name="object 4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90692" y="3374489"/>
              <a:ext cx="2087767" cy="1447831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657320" y="3955737"/>
              <a:ext cx="125095" cy="101600"/>
            </a:xfrm>
            <a:custGeom>
              <a:avLst/>
              <a:gdLst/>
              <a:ahLst/>
              <a:cxnLst/>
              <a:rect l="l" t="t" r="r" b="b"/>
              <a:pathLst>
                <a:path w="125095" h="101600">
                  <a:moveTo>
                    <a:pt x="124663" y="91414"/>
                  </a:moveTo>
                  <a:lnTo>
                    <a:pt x="67500" y="91414"/>
                  </a:lnTo>
                  <a:lnTo>
                    <a:pt x="67500" y="11417"/>
                  </a:lnTo>
                  <a:lnTo>
                    <a:pt x="117678" y="11417"/>
                  </a:lnTo>
                  <a:lnTo>
                    <a:pt x="117678" y="0"/>
                  </a:lnTo>
                  <a:lnTo>
                    <a:pt x="7264" y="0"/>
                  </a:lnTo>
                  <a:lnTo>
                    <a:pt x="7264" y="11417"/>
                  </a:lnTo>
                  <a:lnTo>
                    <a:pt x="56184" y="11417"/>
                  </a:lnTo>
                  <a:lnTo>
                    <a:pt x="56184" y="91414"/>
                  </a:lnTo>
                  <a:lnTo>
                    <a:pt x="0" y="91414"/>
                  </a:lnTo>
                  <a:lnTo>
                    <a:pt x="0" y="101574"/>
                  </a:lnTo>
                  <a:lnTo>
                    <a:pt x="124663" y="101574"/>
                  </a:lnTo>
                  <a:lnTo>
                    <a:pt x="124663" y="914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1" name="object 5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410794" y="1579681"/>
            <a:ext cx="1957448" cy="128602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715838" y="1571536"/>
            <a:ext cx="1943278" cy="128257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1721289" y="1781258"/>
            <a:ext cx="1946275" cy="145415"/>
            <a:chOff x="1721289" y="1781258"/>
            <a:chExt cx="1946275" cy="145415"/>
          </a:xfrm>
        </p:grpSpPr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21289" y="1781258"/>
              <a:ext cx="1365620" cy="128956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097914" y="1843674"/>
              <a:ext cx="43815" cy="11430"/>
            </a:xfrm>
            <a:custGeom>
              <a:avLst/>
              <a:gdLst/>
              <a:ahLst/>
              <a:cxnLst/>
              <a:rect l="l" t="t" r="r" b="b"/>
              <a:pathLst>
                <a:path w="43814" h="11430">
                  <a:moveTo>
                    <a:pt x="43339" y="10806"/>
                  </a:moveTo>
                  <a:lnTo>
                    <a:pt x="0" y="10806"/>
                  </a:lnTo>
                  <a:lnTo>
                    <a:pt x="0" y="0"/>
                  </a:lnTo>
                  <a:lnTo>
                    <a:pt x="43339" y="0"/>
                  </a:lnTo>
                  <a:lnTo>
                    <a:pt x="43339" y="10806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60752" y="1781538"/>
              <a:ext cx="506609" cy="144729"/>
            </a:xfrm>
            <a:prstGeom prst="rect">
              <a:avLst/>
            </a:prstGeom>
          </p:spPr>
        </p:pic>
      </p:grpSp>
      <p:pic>
        <p:nvPicPr>
          <p:cNvPr id="57" name="object 57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717655" y="1990851"/>
            <a:ext cx="1034975" cy="144965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2767027" y="1990711"/>
            <a:ext cx="823594" cy="128270"/>
            <a:chOff x="2767027" y="1990711"/>
            <a:chExt cx="823594" cy="128270"/>
          </a:xfrm>
        </p:grpSpPr>
        <p:sp>
          <p:nvSpPr>
            <p:cNvPr id="59" name="object 59"/>
            <p:cNvSpPr/>
            <p:nvPr/>
          </p:nvSpPr>
          <p:spPr>
            <a:xfrm>
              <a:off x="2767025" y="1990717"/>
              <a:ext cx="676910" cy="128270"/>
            </a:xfrm>
            <a:custGeom>
              <a:avLst/>
              <a:gdLst/>
              <a:ahLst/>
              <a:cxnLst/>
              <a:rect l="l" t="t" r="r" b="b"/>
              <a:pathLst>
                <a:path w="676910" h="128269">
                  <a:moveTo>
                    <a:pt x="109296" y="120713"/>
                  </a:moveTo>
                  <a:lnTo>
                    <a:pt x="98247" y="120713"/>
                  </a:lnTo>
                  <a:lnTo>
                    <a:pt x="98247" y="127558"/>
                  </a:lnTo>
                  <a:lnTo>
                    <a:pt x="109296" y="127558"/>
                  </a:lnTo>
                  <a:lnTo>
                    <a:pt x="109296" y="120713"/>
                  </a:lnTo>
                  <a:close/>
                </a:path>
                <a:path w="676910" h="128269">
                  <a:moveTo>
                    <a:pt x="109296" y="65874"/>
                  </a:moveTo>
                  <a:lnTo>
                    <a:pt x="98247" y="65874"/>
                  </a:lnTo>
                  <a:lnTo>
                    <a:pt x="98247" y="76034"/>
                  </a:lnTo>
                  <a:lnTo>
                    <a:pt x="98247" y="110312"/>
                  </a:lnTo>
                  <a:lnTo>
                    <a:pt x="25577" y="110312"/>
                  </a:lnTo>
                  <a:lnTo>
                    <a:pt x="25577" y="76034"/>
                  </a:lnTo>
                  <a:lnTo>
                    <a:pt x="98247" y="76034"/>
                  </a:lnTo>
                  <a:lnTo>
                    <a:pt x="98247" y="65874"/>
                  </a:lnTo>
                  <a:lnTo>
                    <a:pt x="15087" y="65874"/>
                  </a:lnTo>
                  <a:lnTo>
                    <a:pt x="15087" y="76034"/>
                  </a:lnTo>
                  <a:lnTo>
                    <a:pt x="15087" y="110312"/>
                  </a:lnTo>
                  <a:lnTo>
                    <a:pt x="15087" y="120472"/>
                  </a:lnTo>
                  <a:lnTo>
                    <a:pt x="15087" y="128092"/>
                  </a:lnTo>
                  <a:lnTo>
                    <a:pt x="25577" y="128092"/>
                  </a:lnTo>
                  <a:lnTo>
                    <a:pt x="25577" y="120472"/>
                  </a:lnTo>
                  <a:lnTo>
                    <a:pt x="109296" y="120472"/>
                  </a:lnTo>
                  <a:lnTo>
                    <a:pt x="109296" y="110794"/>
                  </a:lnTo>
                  <a:lnTo>
                    <a:pt x="109296" y="110312"/>
                  </a:lnTo>
                  <a:lnTo>
                    <a:pt x="109296" y="76034"/>
                  </a:lnTo>
                  <a:lnTo>
                    <a:pt x="109296" y="75590"/>
                  </a:lnTo>
                  <a:lnTo>
                    <a:pt x="109296" y="65874"/>
                  </a:lnTo>
                  <a:close/>
                </a:path>
                <a:path w="676910" h="128269">
                  <a:moveTo>
                    <a:pt x="124244" y="25425"/>
                  </a:moveTo>
                  <a:lnTo>
                    <a:pt x="67360" y="25425"/>
                  </a:lnTo>
                  <a:lnTo>
                    <a:pt x="67360" y="279"/>
                  </a:lnTo>
                  <a:lnTo>
                    <a:pt x="56324" y="279"/>
                  </a:lnTo>
                  <a:lnTo>
                    <a:pt x="56324" y="25425"/>
                  </a:lnTo>
                  <a:lnTo>
                    <a:pt x="0" y="25425"/>
                  </a:lnTo>
                  <a:lnTo>
                    <a:pt x="0" y="35623"/>
                  </a:lnTo>
                  <a:lnTo>
                    <a:pt x="56324" y="35623"/>
                  </a:lnTo>
                  <a:lnTo>
                    <a:pt x="56324" y="65671"/>
                  </a:lnTo>
                  <a:lnTo>
                    <a:pt x="67360" y="65671"/>
                  </a:lnTo>
                  <a:lnTo>
                    <a:pt x="67360" y="35623"/>
                  </a:lnTo>
                  <a:lnTo>
                    <a:pt x="124244" y="35623"/>
                  </a:lnTo>
                  <a:lnTo>
                    <a:pt x="124244" y="25425"/>
                  </a:lnTo>
                  <a:close/>
                </a:path>
                <a:path w="676910" h="128269">
                  <a:moveTo>
                    <a:pt x="189242" y="103809"/>
                  </a:moveTo>
                  <a:lnTo>
                    <a:pt x="179324" y="97942"/>
                  </a:lnTo>
                  <a:lnTo>
                    <a:pt x="171538" y="104025"/>
                  </a:lnTo>
                  <a:lnTo>
                    <a:pt x="161518" y="110197"/>
                  </a:lnTo>
                  <a:lnTo>
                    <a:pt x="150368" y="115900"/>
                  </a:lnTo>
                  <a:lnTo>
                    <a:pt x="139204" y="120573"/>
                  </a:lnTo>
                  <a:lnTo>
                    <a:pt x="141439" y="122529"/>
                  </a:lnTo>
                  <a:lnTo>
                    <a:pt x="145072" y="126022"/>
                  </a:lnTo>
                  <a:lnTo>
                    <a:pt x="147027" y="128117"/>
                  </a:lnTo>
                  <a:lnTo>
                    <a:pt x="158127" y="123177"/>
                  </a:lnTo>
                  <a:lnTo>
                    <a:pt x="169443" y="117221"/>
                  </a:lnTo>
                  <a:lnTo>
                    <a:pt x="180111" y="110629"/>
                  </a:lnTo>
                  <a:lnTo>
                    <a:pt x="189242" y="103809"/>
                  </a:lnTo>
                  <a:close/>
                </a:path>
                <a:path w="676910" h="128269">
                  <a:moveTo>
                    <a:pt x="262623" y="120434"/>
                  </a:moveTo>
                  <a:lnTo>
                    <a:pt x="254215" y="115049"/>
                  </a:lnTo>
                  <a:lnTo>
                    <a:pt x="244170" y="109207"/>
                  </a:lnTo>
                  <a:lnTo>
                    <a:pt x="233172" y="103276"/>
                  </a:lnTo>
                  <a:lnTo>
                    <a:pt x="221945" y="97663"/>
                  </a:lnTo>
                  <a:lnTo>
                    <a:pt x="214680" y="104368"/>
                  </a:lnTo>
                  <a:lnTo>
                    <a:pt x="225602" y="110172"/>
                  </a:lnTo>
                  <a:lnTo>
                    <a:pt x="236131" y="116205"/>
                  </a:lnTo>
                  <a:lnTo>
                    <a:pt x="245618" y="122085"/>
                  </a:lnTo>
                  <a:lnTo>
                    <a:pt x="253390" y="127419"/>
                  </a:lnTo>
                  <a:lnTo>
                    <a:pt x="262623" y="120434"/>
                  </a:lnTo>
                  <a:close/>
                </a:path>
                <a:path w="676910" h="128269">
                  <a:moveTo>
                    <a:pt x="265417" y="85509"/>
                  </a:moveTo>
                  <a:lnTo>
                    <a:pt x="252691" y="85509"/>
                  </a:lnTo>
                  <a:lnTo>
                    <a:pt x="252691" y="59791"/>
                  </a:lnTo>
                  <a:lnTo>
                    <a:pt x="252691" y="50152"/>
                  </a:lnTo>
                  <a:lnTo>
                    <a:pt x="252691" y="26822"/>
                  </a:lnTo>
                  <a:lnTo>
                    <a:pt x="252691" y="17183"/>
                  </a:lnTo>
                  <a:lnTo>
                    <a:pt x="242354" y="17183"/>
                  </a:lnTo>
                  <a:lnTo>
                    <a:pt x="242354" y="26822"/>
                  </a:lnTo>
                  <a:lnTo>
                    <a:pt x="242354" y="50152"/>
                  </a:lnTo>
                  <a:lnTo>
                    <a:pt x="242354" y="59791"/>
                  </a:lnTo>
                  <a:lnTo>
                    <a:pt x="242354" y="85509"/>
                  </a:lnTo>
                  <a:lnTo>
                    <a:pt x="221665" y="85509"/>
                  </a:lnTo>
                  <a:lnTo>
                    <a:pt x="221665" y="59791"/>
                  </a:lnTo>
                  <a:lnTo>
                    <a:pt x="242354" y="59791"/>
                  </a:lnTo>
                  <a:lnTo>
                    <a:pt x="242354" y="50152"/>
                  </a:lnTo>
                  <a:lnTo>
                    <a:pt x="221665" y="50152"/>
                  </a:lnTo>
                  <a:lnTo>
                    <a:pt x="221665" y="26822"/>
                  </a:lnTo>
                  <a:lnTo>
                    <a:pt x="242354" y="26822"/>
                  </a:lnTo>
                  <a:lnTo>
                    <a:pt x="242354" y="17183"/>
                  </a:lnTo>
                  <a:lnTo>
                    <a:pt x="221665" y="17183"/>
                  </a:lnTo>
                  <a:lnTo>
                    <a:pt x="221665" y="0"/>
                  </a:lnTo>
                  <a:lnTo>
                    <a:pt x="211747" y="0"/>
                  </a:lnTo>
                  <a:lnTo>
                    <a:pt x="211747" y="85509"/>
                  </a:lnTo>
                  <a:lnTo>
                    <a:pt x="191338" y="85509"/>
                  </a:lnTo>
                  <a:lnTo>
                    <a:pt x="191338" y="59791"/>
                  </a:lnTo>
                  <a:lnTo>
                    <a:pt x="211747" y="59791"/>
                  </a:lnTo>
                  <a:lnTo>
                    <a:pt x="211747" y="50152"/>
                  </a:lnTo>
                  <a:lnTo>
                    <a:pt x="191338" y="50152"/>
                  </a:lnTo>
                  <a:lnTo>
                    <a:pt x="191338" y="26822"/>
                  </a:lnTo>
                  <a:lnTo>
                    <a:pt x="211747" y="26822"/>
                  </a:lnTo>
                  <a:lnTo>
                    <a:pt x="211747" y="17183"/>
                  </a:lnTo>
                  <a:lnTo>
                    <a:pt x="191338" y="17183"/>
                  </a:lnTo>
                  <a:lnTo>
                    <a:pt x="191338" y="139"/>
                  </a:lnTo>
                  <a:lnTo>
                    <a:pt x="181559" y="139"/>
                  </a:lnTo>
                  <a:lnTo>
                    <a:pt x="181559" y="85509"/>
                  </a:lnTo>
                  <a:lnTo>
                    <a:pt x="161848" y="85509"/>
                  </a:lnTo>
                  <a:lnTo>
                    <a:pt x="161848" y="59791"/>
                  </a:lnTo>
                  <a:lnTo>
                    <a:pt x="181559" y="59791"/>
                  </a:lnTo>
                  <a:lnTo>
                    <a:pt x="181559" y="50152"/>
                  </a:lnTo>
                  <a:lnTo>
                    <a:pt x="161848" y="50152"/>
                  </a:lnTo>
                  <a:lnTo>
                    <a:pt x="161848" y="26822"/>
                  </a:lnTo>
                  <a:lnTo>
                    <a:pt x="181559" y="26822"/>
                  </a:lnTo>
                  <a:lnTo>
                    <a:pt x="181559" y="17183"/>
                  </a:lnTo>
                  <a:lnTo>
                    <a:pt x="151777" y="17183"/>
                  </a:lnTo>
                  <a:lnTo>
                    <a:pt x="151777" y="85509"/>
                  </a:lnTo>
                  <a:lnTo>
                    <a:pt x="137807" y="85509"/>
                  </a:lnTo>
                  <a:lnTo>
                    <a:pt x="137807" y="95427"/>
                  </a:lnTo>
                  <a:lnTo>
                    <a:pt x="265417" y="95427"/>
                  </a:lnTo>
                  <a:lnTo>
                    <a:pt x="265417" y="85509"/>
                  </a:lnTo>
                  <a:close/>
                </a:path>
                <a:path w="676910" h="128269">
                  <a:moveTo>
                    <a:pt x="384771" y="66929"/>
                  </a:moveTo>
                  <a:lnTo>
                    <a:pt x="373875" y="66929"/>
                  </a:lnTo>
                  <a:lnTo>
                    <a:pt x="373875" y="75869"/>
                  </a:lnTo>
                  <a:lnTo>
                    <a:pt x="373875" y="90538"/>
                  </a:lnTo>
                  <a:lnTo>
                    <a:pt x="373875" y="98780"/>
                  </a:lnTo>
                  <a:lnTo>
                    <a:pt x="373875" y="113868"/>
                  </a:lnTo>
                  <a:lnTo>
                    <a:pt x="310426" y="113868"/>
                  </a:lnTo>
                  <a:lnTo>
                    <a:pt x="310426" y="98780"/>
                  </a:lnTo>
                  <a:lnTo>
                    <a:pt x="373875" y="98780"/>
                  </a:lnTo>
                  <a:lnTo>
                    <a:pt x="373875" y="90538"/>
                  </a:lnTo>
                  <a:lnTo>
                    <a:pt x="310426" y="90538"/>
                  </a:lnTo>
                  <a:lnTo>
                    <a:pt x="310426" y="75869"/>
                  </a:lnTo>
                  <a:lnTo>
                    <a:pt x="373875" y="75869"/>
                  </a:lnTo>
                  <a:lnTo>
                    <a:pt x="373875" y="66929"/>
                  </a:lnTo>
                  <a:lnTo>
                    <a:pt x="300075" y="66929"/>
                  </a:lnTo>
                  <a:lnTo>
                    <a:pt x="300075" y="127977"/>
                  </a:lnTo>
                  <a:lnTo>
                    <a:pt x="310426" y="127977"/>
                  </a:lnTo>
                  <a:lnTo>
                    <a:pt x="310426" y="122809"/>
                  </a:lnTo>
                  <a:lnTo>
                    <a:pt x="373875" y="122809"/>
                  </a:lnTo>
                  <a:lnTo>
                    <a:pt x="373875" y="127558"/>
                  </a:lnTo>
                  <a:lnTo>
                    <a:pt x="384771" y="127558"/>
                  </a:lnTo>
                  <a:lnTo>
                    <a:pt x="384771" y="122809"/>
                  </a:lnTo>
                  <a:lnTo>
                    <a:pt x="384771" y="113868"/>
                  </a:lnTo>
                  <a:lnTo>
                    <a:pt x="384771" y="98780"/>
                  </a:lnTo>
                  <a:lnTo>
                    <a:pt x="384771" y="90538"/>
                  </a:lnTo>
                  <a:lnTo>
                    <a:pt x="384771" y="75869"/>
                  </a:lnTo>
                  <a:lnTo>
                    <a:pt x="384771" y="66929"/>
                  </a:lnTo>
                  <a:close/>
                </a:path>
                <a:path w="676910" h="128269">
                  <a:moveTo>
                    <a:pt x="403364" y="45402"/>
                  </a:moveTo>
                  <a:lnTo>
                    <a:pt x="367449" y="45402"/>
                  </a:lnTo>
                  <a:lnTo>
                    <a:pt x="370941" y="39814"/>
                  </a:lnTo>
                  <a:lnTo>
                    <a:pt x="374713" y="31851"/>
                  </a:lnTo>
                  <a:lnTo>
                    <a:pt x="378345" y="24587"/>
                  </a:lnTo>
                  <a:lnTo>
                    <a:pt x="368846" y="22352"/>
                  </a:lnTo>
                  <a:lnTo>
                    <a:pt x="396519" y="22352"/>
                  </a:lnTo>
                  <a:lnTo>
                    <a:pt x="396519" y="12992"/>
                  </a:lnTo>
                  <a:lnTo>
                    <a:pt x="346481" y="12992"/>
                  </a:lnTo>
                  <a:lnTo>
                    <a:pt x="346481" y="279"/>
                  </a:lnTo>
                  <a:lnTo>
                    <a:pt x="335864" y="279"/>
                  </a:lnTo>
                  <a:lnTo>
                    <a:pt x="335864" y="12992"/>
                  </a:lnTo>
                  <a:lnTo>
                    <a:pt x="287642" y="12992"/>
                  </a:lnTo>
                  <a:lnTo>
                    <a:pt x="287642" y="22352"/>
                  </a:lnTo>
                  <a:lnTo>
                    <a:pt x="366890" y="22352"/>
                  </a:lnTo>
                  <a:lnTo>
                    <a:pt x="366839" y="22491"/>
                  </a:lnTo>
                  <a:lnTo>
                    <a:pt x="364794" y="28778"/>
                  </a:lnTo>
                  <a:lnTo>
                    <a:pt x="364731" y="28917"/>
                  </a:lnTo>
                  <a:lnTo>
                    <a:pt x="360591" y="37858"/>
                  </a:lnTo>
                  <a:lnTo>
                    <a:pt x="357378" y="43726"/>
                  </a:lnTo>
                  <a:lnTo>
                    <a:pt x="363677" y="45402"/>
                  </a:lnTo>
                  <a:lnTo>
                    <a:pt x="318528" y="45402"/>
                  </a:lnTo>
                  <a:lnTo>
                    <a:pt x="325653" y="43586"/>
                  </a:lnTo>
                  <a:lnTo>
                    <a:pt x="324396" y="37719"/>
                  </a:lnTo>
                  <a:lnTo>
                    <a:pt x="320903" y="28917"/>
                  </a:lnTo>
                  <a:lnTo>
                    <a:pt x="320814" y="28778"/>
                  </a:lnTo>
                  <a:lnTo>
                    <a:pt x="316712" y="22491"/>
                  </a:lnTo>
                  <a:lnTo>
                    <a:pt x="306781" y="24587"/>
                  </a:lnTo>
                  <a:lnTo>
                    <a:pt x="310426" y="30873"/>
                  </a:lnTo>
                  <a:lnTo>
                    <a:pt x="313918" y="39395"/>
                  </a:lnTo>
                  <a:lnTo>
                    <a:pt x="313994" y="39814"/>
                  </a:lnTo>
                  <a:lnTo>
                    <a:pt x="315036" y="45402"/>
                  </a:lnTo>
                  <a:lnTo>
                    <a:pt x="279666" y="45402"/>
                  </a:lnTo>
                  <a:lnTo>
                    <a:pt x="279666" y="54902"/>
                  </a:lnTo>
                  <a:lnTo>
                    <a:pt x="403364" y="54902"/>
                  </a:lnTo>
                  <a:lnTo>
                    <a:pt x="403364" y="45402"/>
                  </a:lnTo>
                  <a:close/>
                </a:path>
                <a:path w="676910" h="128269">
                  <a:moveTo>
                    <a:pt x="454660" y="81597"/>
                  </a:moveTo>
                  <a:lnTo>
                    <a:pt x="444601" y="78244"/>
                  </a:lnTo>
                  <a:lnTo>
                    <a:pt x="444512" y="78384"/>
                  </a:lnTo>
                  <a:lnTo>
                    <a:pt x="438861" y="87553"/>
                  </a:lnTo>
                  <a:lnTo>
                    <a:pt x="432130" y="96634"/>
                  </a:lnTo>
                  <a:lnTo>
                    <a:pt x="424726" y="105194"/>
                  </a:lnTo>
                  <a:lnTo>
                    <a:pt x="417347" y="112471"/>
                  </a:lnTo>
                  <a:lnTo>
                    <a:pt x="419582" y="114007"/>
                  </a:lnTo>
                  <a:lnTo>
                    <a:pt x="423913" y="117360"/>
                  </a:lnTo>
                  <a:lnTo>
                    <a:pt x="425729" y="119176"/>
                  </a:lnTo>
                  <a:lnTo>
                    <a:pt x="433222" y="111099"/>
                  </a:lnTo>
                  <a:lnTo>
                    <a:pt x="440880" y="101752"/>
                  </a:lnTo>
                  <a:lnTo>
                    <a:pt x="448297" y="91541"/>
                  </a:lnTo>
                  <a:lnTo>
                    <a:pt x="454660" y="81597"/>
                  </a:lnTo>
                  <a:close/>
                </a:path>
                <a:path w="676910" h="128269">
                  <a:moveTo>
                    <a:pt x="540194" y="55880"/>
                  </a:moveTo>
                  <a:lnTo>
                    <a:pt x="489318" y="55880"/>
                  </a:lnTo>
                  <a:lnTo>
                    <a:pt x="489318" y="28079"/>
                  </a:lnTo>
                  <a:lnTo>
                    <a:pt x="478840" y="28079"/>
                  </a:lnTo>
                  <a:lnTo>
                    <a:pt x="478840" y="55880"/>
                  </a:lnTo>
                  <a:lnTo>
                    <a:pt x="439559" y="55880"/>
                  </a:lnTo>
                  <a:lnTo>
                    <a:pt x="441553" y="47599"/>
                  </a:lnTo>
                  <a:lnTo>
                    <a:pt x="443280" y="38684"/>
                  </a:lnTo>
                  <a:lnTo>
                    <a:pt x="444741" y="29425"/>
                  </a:lnTo>
                  <a:lnTo>
                    <a:pt x="445858" y="20116"/>
                  </a:lnTo>
                  <a:lnTo>
                    <a:pt x="469074" y="19177"/>
                  </a:lnTo>
                  <a:lnTo>
                    <a:pt x="492518" y="17360"/>
                  </a:lnTo>
                  <a:lnTo>
                    <a:pt x="514464" y="14655"/>
                  </a:lnTo>
                  <a:lnTo>
                    <a:pt x="533209" y="11036"/>
                  </a:lnTo>
                  <a:lnTo>
                    <a:pt x="527202" y="1955"/>
                  </a:lnTo>
                  <a:lnTo>
                    <a:pt x="508419" y="5613"/>
                  </a:lnTo>
                  <a:lnTo>
                    <a:pt x="485305" y="8280"/>
                  </a:lnTo>
                  <a:lnTo>
                    <a:pt x="460260" y="10045"/>
                  </a:lnTo>
                  <a:lnTo>
                    <a:pt x="435648" y="11036"/>
                  </a:lnTo>
                  <a:lnTo>
                    <a:pt x="434987" y="23190"/>
                  </a:lnTo>
                  <a:lnTo>
                    <a:pt x="426288" y="58394"/>
                  </a:lnTo>
                  <a:lnTo>
                    <a:pt x="427405" y="60921"/>
                  </a:lnTo>
                  <a:lnTo>
                    <a:pt x="429221" y="65811"/>
                  </a:lnTo>
                  <a:lnTo>
                    <a:pt x="429323" y="66230"/>
                  </a:lnTo>
                  <a:lnTo>
                    <a:pt x="429780" y="68046"/>
                  </a:lnTo>
                  <a:lnTo>
                    <a:pt x="431177" y="66789"/>
                  </a:lnTo>
                  <a:lnTo>
                    <a:pt x="436905" y="66230"/>
                  </a:lnTo>
                  <a:lnTo>
                    <a:pt x="478840" y="66230"/>
                  </a:lnTo>
                  <a:lnTo>
                    <a:pt x="478840" y="116662"/>
                  </a:lnTo>
                  <a:lnTo>
                    <a:pt x="477862" y="117221"/>
                  </a:lnTo>
                  <a:lnTo>
                    <a:pt x="473113" y="117500"/>
                  </a:lnTo>
                  <a:lnTo>
                    <a:pt x="464858" y="117500"/>
                  </a:lnTo>
                  <a:lnTo>
                    <a:pt x="456057" y="117221"/>
                  </a:lnTo>
                  <a:lnTo>
                    <a:pt x="456133" y="117360"/>
                  </a:lnTo>
                  <a:lnTo>
                    <a:pt x="456209" y="117500"/>
                  </a:lnTo>
                  <a:lnTo>
                    <a:pt x="457593" y="120154"/>
                  </a:lnTo>
                  <a:lnTo>
                    <a:pt x="459130" y="124764"/>
                  </a:lnTo>
                  <a:lnTo>
                    <a:pt x="459689" y="127558"/>
                  </a:lnTo>
                  <a:lnTo>
                    <a:pt x="471716" y="127698"/>
                  </a:lnTo>
                  <a:lnTo>
                    <a:pt x="478840" y="127419"/>
                  </a:lnTo>
                  <a:lnTo>
                    <a:pt x="483311" y="125603"/>
                  </a:lnTo>
                  <a:lnTo>
                    <a:pt x="487641" y="124066"/>
                  </a:lnTo>
                  <a:lnTo>
                    <a:pt x="489318" y="120853"/>
                  </a:lnTo>
                  <a:lnTo>
                    <a:pt x="489318" y="117500"/>
                  </a:lnTo>
                  <a:lnTo>
                    <a:pt x="489318" y="66230"/>
                  </a:lnTo>
                  <a:lnTo>
                    <a:pt x="540194" y="66230"/>
                  </a:lnTo>
                  <a:lnTo>
                    <a:pt x="540194" y="55880"/>
                  </a:lnTo>
                  <a:close/>
                </a:path>
                <a:path w="676910" h="128269">
                  <a:moveTo>
                    <a:pt x="545096" y="113728"/>
                  </a:moveTo>
                  <a:lnTo>
                    <a:pt x="539673" y="105791"/>
                  </a:lnTo>
                  <a:lnTo>
                    <a:pt x="532599" y="96634"/>
                  </a:lnTo>
                  <a:lnTo>
                    <a:pt x="524713" y="87185"/>
                  </a:lnTo>
                  <a:lnTo>
                    <a:pt x="516851" y="78384"/>
                  </a:lnTo>
                  <a:lnTo>
                    <a:pt x="507911" y="82575"/>
                  </a:lnTo>
                  <a:lnTo>
                    <a:pt x="515696" y="91541"/>
                  </a:lnTo>
                  <a:lnTo>
                    <a:pt x="523405" y="101244"/>
                  </a:lnTo>
                  <a:lnTo>
                    <a:pt x="530263" y="110642"/>
                  </a:lnTo>
                  <a:lnTo>
                    <a:pt x="535444" y="118757"/>
                  </a:lnTo>
                  <a:lnTo>
                    <a:pt x="545096" y="113728"/>
                  </a:lnTo>
                  <a:close/>
                </a:path>
                <a:path w="676910" h="128269">
                  <a:moveTo>
                    <a:pt x="620420" y="41351"/>
                  </a:moveTo>
                  <a:lnTo>
                    <a:pt x="596099" y="41351"/>
                  </a:lnTo>
                  <a:lnTo>
                    <a:pt x="596099" y="18161"/>
                  </a:lnTo>
                  <a:lnTo>
                    <a:pt x="596099" y="16205"/>
                  </a:lnTo>
                  <a:lnTo>
                    <a:pt x="604774" y="14389"/>
                  </a:lnTo>
                  <a:lnTo>
                    <a:pt x="613016" y="12153"/>
                  </a:lnTo>
                  <a:lnTo>
                    <a:pt x="619442" y="9779"/>
                  </a:lnTo>
                  <a:lnTo>
                    <a:pt x="612457" y="1676"/>
                  </a:lnTo>
                  <a:lnTo>
                    <a:pt x="601649" y="5194"/>
                  </a:lnTo>
                  <a:lnTo>
                    <a:pt x="588492" y="8369"/>
                  </a:lnTo>
                  <a:lnTo>
                    <a:pt x="574167" y="11087"/>
                  </a:lnTo>
                  <a:lnTo>
                    <a:pt x="559904" y="13271"/>
                  </a:lnTo>
                  <a:lnTo>
                    <a:pt x="561162" y="15646"/>
                  </a:lnTo>
                  <a:lnTo>
                    <a:pt x="562279" y="18999"/>
                  </a:lnTo>
                  <a:lnTo>
                    <a:pt x="562381" y="19418"/>
                  </a:lnTo>
                  <a:lnTo>
                    <a:pt x="562838" y="21513"/>
                  </a:lnTo>
                  <a:lnTo>
                    <a:pt x="570242" y="20535"/>
                  </a:lnTo>
                  <a:lnTo>
                    <a:pt x="578078" y="19418"/>
                  </a:lnTo>
                  <a:lnTo>
                    <a:pt x="585901" y="18161"/>
                  </a:lnTo>
                  <a:lnTo>
                    <a:pt x="585901" y="41351"/>
                  </a:lnTo>
                  <a:lnTo>
                    <a:pt x="558647" y="41351"/>
                  </a:lnTo>
                  <a:lnTo>
                    <a:pt x="558647" y="50990"/>
                  </a:lnTo>
                  <a:lnTo>
                    <a:pt x="583247" y="50990"/>
                  </a:lnTo>
                  <a:lnTo>
                    <a:pt x="577697" y="64249"/>
                  </a:lnTo>
                  <a:lnTo>
                    <a:pt x="570826" y="77177"/>
                  </a:lnTo>
                  <a:lnTo>
                    <a:pt x="563143" y="88811"/>
                  </a:lnTo>
                  <a:lnTo>
                    <a:pt x="555155" y="98221"/>
                  </a:lnTo>
                  <a:lnTo>
                    <a:pt x="557110" y="100736"/>
                  </a:lnTo>
                  <a:lnTo>
                    <a:pt x="559765" y="104927"/>
                  </a:lnTo>
                  <a:lnTo>
                    <a:pt x="560882" y="107721"/>
                  </a:lnTo>
                  <a:lnTo>
                    <a:pt x="567601" y="99428"/>
                  </a:lnTo>
                  <a:lnTo>
                    <a:pt x="574179" y="89369"/>
                  </a:lnTo>
                  <a:lnTo>
                    <a:pt x="580364" y="78066"/>
                  </a:lnTo>
                  <a:lnTo>
                    <a:pt x="585901" y="66090"/>
                  </a:lnTo>
                  <a:lnTo>
                    <a:pt x="585901" y="127558"/>
                  </a:lnTo>
                  <a:lnTo>
                    <a:pt x="596099" y="127558"/>
                  </a:lnTo>
                  <a:lnTo>
                    <a:pt x="596099" y="66509"/>
                  </a:lnTo>
                  <a:lnTo>
                    <a:pt x="600849" y="72745"/>
                  </a:lnTo>
                  <a:lnTo>
                    <a:pt x="605675" y="79248"/>
                  </a:lnTo>
                  <a:lnTo>
                    <a:pt x="609981" y="85293"/>
                  </a:lnTo>
                  <a:lnTo>
                    <a:pt x="613156" y="90119"/>
                  </a:lnTo>
                  <a:lnTo>
                    <a:pt x="619442" y="81597"/>
                  </a:lnTo>
                  <a:lnTo>
                    <a:pt x="615073" y="76339"/>
                  </a:lnTo>
                  <a:lnTo>
                    <a:pt x="608457" y="68580"/>
                  </a:lnTo>
                  <a:lnTo>
                    <a:pt x="606653" y="66509"/>
                  </a:lnTo>
                  <a:lnTo>
                    <a:pt x="606285" y="66090"/>
                  </a:lnTo>
                  <a:lnTo>
                    <a:pt x="601497" y="60591"/>
                  </a:lnTo>
                  <a:lnTo>
                    <a:pt x="596099" y="54622"/>
                  </a:lnTo>
                  <a:lnTo>
                    <a:pt x="596099" y="50990"/>
                  </a:lnTo>
                  <a:lnTo>
                    <a:pt x="620420" y="50990"/>
                  </a:lnTo>
                  <a:lnTo>
                    <a:pt x="620420" y="41351"/>
                  </a:lnTo>
                  <a:close/>
                </a:path>
                <a:path w="676910" h="128269">
                  <a:moveTo>
                    <a:pt x="676897" y="13271"/>
                  </a:moveTo>
                  <a:lnTo>
                    <a:pt x="666546" y="13271"/>
                  </a:lnTo>
                  <a:lnTo>
                    <a:pt x="666546" y="23190"/>
                  </a:lnTo>
                  <a:lnTo>
                    <a:pt x="666546" y="100177"/>
                  </a:lnTo>
                  <a:lnTo>
                    <a:pt x="635381" y="100177"/>
                  </a:lnTo>
                  <a:lnTo>
                    <a:pt x="635381" y="23190"/>
                  </a:lnTo>
                  <a:lnTo>
                    <a:pt x="666546" y="23190"/>
                  </a:lnTo>
                  <a:lnTo>
                    <a:pt x="666546" y="13271"/>
                  </a:lnTo>
                  <a:lnTo>
                    <a:pt x="625182" y="13271"/>
                  </a:lnTo>
                  <a:lnTo>
                    <a:pt x="625182" y="121691"/>
                  </a:lnTo>
                  <a:lnTo>
                    <a:pt x="635381" y="121691"/>
                  </a:lnTo>
                  <a:lnTo>
                    <a:pt x="635381" y="110236"/>
                  </a:lnTo>
                  <a:lnTo>
                    <a:pt x="666546" y="110236"/>
                  </a:lnTo>
                  <a:lnTo>
                    <a:pt x="666546" y="120713"/>
                  </a:lnTo>
                  <a:lnTo>
                    <a:pt x="676897" y="120713"/>
                  </a:lnTo>
                  <a:lnTo>
                    <a:pt x="676897" y="110236"/>
                  </a:lnTo>
                  <a:lnTo>
                    <a:pt x="676897" y="100177"/>
                  </a:lnTo>
                  <a:lnTo>
                    <a:pt x="676897" y="23190"/>
                  </a:lnTo>
                  <a:lnTo>
                    <a:pt x="676897" y="13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463211" y="1990851"/>
              <a:ext cx="127328" cy="127978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715139" y="2200434"/>
            <a:ext cx="182676" cy="127559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995094" y="2200154"/>
            <a:ext cx="1300399" cy="128537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392633" y="2200434"/>
            <a:ext cx="268913" cy="127559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1722128" y="2409327"/>
            <a:ext cx="838835" cy="132715"/>
            <a:chOff x="1722128" y="2409327"/>
            <a:chExt cx="838835" cy="132715"/>
          </a:xfrm>
        </p:grpSpPr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722128" y="2415195"/>
              <a:ext cx="113771" cy="12211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855746" y="2409327"/>
              <a:ext cx="264860" cy="12821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139759" y="2426673"/>
              <a:ext cx="372199" cy="101505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533241" y="2493994"/>
              <a:ext cx="27305" cy="48260"/>
            </a:xfrm>
            <a:custGeom>
              <a:avLst/>
              <a:gdLst/>
              <a:ahLst/>
              <a:cxnLst/>
              <a:rect l="l" t="t" r="r" b="b"/>
              <a:pathLst>
                <a:path w="27305" h="48260">
                  <a:moveTo>
                    <a:pt x="3074" y="47782"/>
                  </a:moveTo>
                  <a:lnTo>
                    <a:pt x="0" y="40377"/>
                  </a:lnTo>
                  <a:lnTo>
                    <a:pt x="7193" y="36618"/>
                  </a:lnTo>
                  <a:lnTo>
                    <a:pt x="12579" y="31994"/>
                  </a:lnTo>
                  <a:lnTo>
                    <a:pt x="16077" y="26427"/>
                  </a:lnTo>
                  <a:lnTo>
                    <a:pt x="17610" y="19839"/>
                  </a:lnTo>
                  <a:lnTo>
                    <a:pt x="16772" y="19979"/>
                  </a:lnTo>
                  <a:lnTo>
                    <a:pt x="9504" y="19979"/>
                  </a:lnTo>
                  <a:lnTo>
                    <a:pt x="4752" y="16626"/>
                  </a:lnTo>
                  <a:lnTo>
                    <a:pt x="4752" y="3492"/>
                  </a:lnTo>
                  <a:lnTo>
                    <a:pt x="9643" y="0"/>
                  </a:lnTo>
                  <a:lnTo>
                    <a:pt x="23061" y="0"/>
                  </a:lnTo>
                  <a:lnTo>
                    <a:pt x="27254" y="6287"/>
                  </a:lnTo>
                  <a:lnTo>
                    <a:pt x="27254" y="16067"/>
                  </a:lnTo>
                  <a:lnTo>
                    <a:pt x="25540" y="26661"/>
                  </a:lnTo>
                  <a:lnTo>
                    <a:pt x="20668" y="35644"/>
                  </a:lnTo>
                  <a:lnTo>
                    <a:pt x="13044" y="42767"/>
                  </a:lnTo>
                  <a:lnTo>
                    <a:pt x="3074" y="477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9" name="object 69"/>
          <p:cNvGrpSpPr/>
          <p:nvPr/>
        </p:nvGrpSpPr>
        <p:grpSpPr>
          <a:xfrm>
            <a:off x="2663085" y="2409327"/>
            <a:ext cx="544830" cy="129539"/>
            <a:chOff x="2663085" y="2409327"/>
            <a:chExt cx="544830" cy="129539"/>
          </a:xfrm>
        </p:grpSpPr>
        <p:pic>
          <p:nvPicPr>
            <p:cNvPr id="70" name="object 7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663085" y="2409327"/>
              <a:ext cx="122576" cy="12821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808723" y="2420085"/>
              <a:ext cx="108879" cy="116521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944298" y="2411423"/>
              <a:ext cx="107621" cy="12602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078615" y="2409747"/>
              <a:ext cx="129285" cy="128537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3258741" y="2428024"/>
            <a:ext cx="375285" cy="127000"/>
            <a:chOff x="3258741" y="2428024"/>
            <a:chExt cx="375285" cy="127000"/>
          </a:xfrm>
        </p:grpSpPr>
        <p:sp>
          <p:nvSpPr>
            <p:cNvPr id="75" name="object 75"/>
            <p:cNvSpPr/>
            <p:nvPr/>
          </p:nvSpPr>
          <p:spPr>
            <a:xfrm>
              <a:off x="3258731" y="2428029"/>
              <a:ext cx="128270" cy="99060"/>
            </a:xfrm>
            <a:custGeom>
              <a:avLst/>
              <a:gdLst/>
              <a:ahLst/>
              <a:cxnLst/>
              <a:rect l="l" t="t" r="r" b="b"/>
              <a:pathLst>
                <a:path w="128270" h="99060">
                  <a:moveTo>
                    <a:pt x="73558" y="0"/>
                  </a:moveTo>
                  <a:lnTo>
                    <a:pt x="57531" y="0"/>
                  </a:lnTo>
                  <a:lnTo>
                    <a:pt x="13512" y="48818"/>
                  </a:lnTo>
                  <a:lnTo>
                    <a:pt x="12268" y="48818"/>
                  </a:lnTo>
                  <a:lnTo>
                    <a:pt x="12268" y="0"/>
                  </a:lnTo>
                  <a:lnTo>
                    <a:pt x="0" y="0"/>
                  </a:lnTo>
                  <a:lnTo>
                    <a:pt x="0" y="98806"/>
                  </a:lnTo>
                  <a:lnTo>
                    <a:pt x="12268" y="98806"/>
                  </a:lnTo>
                  <a:lnTo>
                    <a:pt x="12268" y="66967"/>
                  </a:lnTo>
                  <a:lnTo>
                    <a:pt x="24612" y="53073"/>
                  </a:lnTo>
                  <a:lnTo>
                    <a:pt x="58597" y="98806"/>
                  </a:lnTo>
                  <a:lnTo>
                    <a:pt x="73558" y="98806"/>
                  </a:lnTo>
                  <a:lnTo>
                    <a:pt x="32245" y="44577"/>
                  </a:lnTo>
                  <a:lnTo>
                    <a:pt x="73558" y="0"/>
                  </a:lnTo>
                  <a:close/>
                </a:path>
                <a:path w="128270" h="99060">
                  <a:moveTo>
                    <a:pt x="127901" y="44005"/>
                  </a:moveTo>
                  <a:lnTo>
                    <a:pt x="84556" y="44005"/>
                  </a:lnTo>
                  <a:lnTo>
                    <a:pt x="84556" y="54800"/>
                  </a:lnTo>
                  <a:lnTo>
                    <a:pt x="127901" y="54800"/>
                  </a:lnTo>
                  <a:lnTo>
                    <a:pt x="127901" y="440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406134" y="2428024"/>
              <a:ext cx="227894" cy="126592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715139" y="2618771"/>
            <a:ext cx="1158675" cy="132449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972491" y="2618491"/>
            <a:ext cx="690033" cy="128677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722128" y="2828223"/>
            <a:ext cx="672842" cy="128816"/>
          </a:xfrm>
          <a:prstGeom prst="rect">
            <a:avLst/>
          </a:prstGeom>
        </p:spPr>
      </p:pic>
      <p:sp>
        <p:nvSpPr>
          <p:cNvPr id="80" name="object 80"/>
          <p:cNvSpPr/>
          <p:nvPr/>
        </p:nvSpPr>
        <p:spPr>
          <a:xfrm>
            <a:off x="2467090" y="2841217"/>
            <a:ext cx="22860" cy="105410"/>
          </a:xfrm>
          <a:custGeom>
            <a:avLst/>
            <a:gdLst/>
            <a:ahLst/>
            <a:cxnLst/>
            <a:rect l="l" t="t" r="r" b="b"/>
            <a:pathLst>
              <a:path w="22860" h="105410">
                <a:moveTo>
                  <a:pt x="15793" y="70695"/>
                </a:moveTo>
                <a:lnTo>
                  <a:pt x="6569" y="70695"/>
                </a:lnTo>
                <a:lnTo>
                  <a:pt x="3214" y="16486"/>
                </a:lnTo>
                <a:lnTo>
                  <a:pt x="2795" y="0"/>
                </a:lnTo>
                <a:lnTo>
                  <a:pt x="19567" y="0"/>
                </a:lnTo>
                <a:lnTo>
                  <a:pt x="19287" y="16486"/>
                </a:lnTo>
                <a:lnTo>
                  <a:pt x="15793" y="70695"/>
                </a:lnTo>
                <a:close/>
              </a:path>
              <a:path w="22860" h="105410">
                <a:moveTo>
                  <a:pt x="17331" y="105205"/>
                </a:moveTo>
                <a:lnTo>
                  <a:pt x="5031" y="105205"/>
                </a:lnTo>
                <a:lnTo>
                  <a:pt x="0" y="101013"/>
                </a:lnTo>
                <a:lnTo>
                  <a:pt x="0" y="87601"/>
                </a:lnTo>
                <a:lnTo>
                  <a:pt x="5031" y="83269"/>
                </a:lnTo>
                <a:lnTo>
                  <a:pt x="17331" y="83269"/>
                </a:lnTo>
                <a:lnTo>
                  <a:pt x="22362" y="87601"/>
                </a:lnTo>
                <a:lnTo>
                  <a:pt x="22362" y="101013"/>
                </a:lnTo>
                <a:lnTo>
                  <a:pt x="17331" y="1052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1" name="object 81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5412052" y="3244557"/>
            <a:ext cx="1946908" cy="1570485"/>
          </a:xfrm>
          <a:prstGeom prst="rect">
            <a:avLst/>
          </a:prstGeom>
        </p:spPr>
      </p:pic>
      <p:sp>
        <p:nvSpPr>
          <p:cNvPr id="82" name="object 82"/>
          <p:cNvSpPr/>
          <p:nvPr/>
        </p:nvSpPr>
        <p:spPr>
          <a:xfrm>
            <a:off x="7452095" y="5174063"/>
            <a:ext cx="55880" cy="91440"/>
          </a:xfrm>
          <a:custGeom>
            <a:avLst/>
            <a:gdLst/>
            <a:ahLst/>
            <a:cxnLst/>
            <a:rect l="l" t="t" r="r" b="b"/>
            <a:pathLst>
              <a:path w="55879" h="91439">
                <a:moveTo>
                  <a:pt x="27765" y="91103"/>
                </a:moveTo>
                <a:lnTo>
                  <a:pt x="16800" y="89362"/>
                </a:lnTo>
                <a:lnTo>
                  <a:pt x="8035" y="84511"/>
                </a:lnTo>
                <a:lnTo>
                  <a:pt x="2194" y="77110"/>
                </a:lnTo>
                <a:lnTo>
                  <a:pt x="0" y="67721"/>
                </a:lnTo>
                <a:lnTo>
                  <a:pt x="4071" y="67721"/>
                </a:lnTo>
                <a:lnTo>
                  <a:pt x="5940" y="75577"/>
                </a:lnTo>
                <a:lnTo>
                  <a:pt x="10964" y="81756"/>
                </a:lnTo>
                <a:lnTo>
                  <a:pt x="18465" y="85799"/>
                </a:lnTo>
                <a:lnTo>
                  <a:pt x="27765" y="87249"/>
                </a:lnTo>
                <a:lnTo>
                  <a:pt x="37401" y="85643"/>
                </a:lnTo>
                <a:lnTo>
                  <a:pt x="44876" y="81252"/>
                </a:lnTo>
                <a:lnTo>
                  <a:pt x="49719" y="74718"/>
                </a:lnTo>
                <a:lnTo>
                  <a:pt x="51460" y="66682"/>
                </a:lnTo>
                <a:lnTo>
                  <a:pt x="49509" y="58298"/>
                </a:lnTo>
                <a:lnTo>
                  <a:pt x="44107" y="51803"/>
                </a:lnTo>
                <a:lnTo>
                  <a:pt x="35829" y="47605"/>
                </a:lnTo>
                <a:lnTo>
                  <a:pt x="25253" y="46114"/>
                </a:lnTo>
                <a:lnTo>
                  <a:pt x="22957" y="46114"/>
                </a:lnTo>
                <a:lnTo>
                  <a:pt x="22957" y="42304"/>
                </a:lnTo>
                <a:lnTo>
                  <a:pt x="25253" y="42304"/>
                </a:lnTo>
                <a:lnTo>
                  <a:pt x="34519" y="40942"/>
                </a:lnTo>
                <a:lnTo>
                  <a:pt x="41941" y="37059"/>
                </a:lnTo>
                <a:lnTo>
                  <a:pt x="46878" y="30960"/>
                </a:lnTo>
                <a:lnTo>
                  <a:pt x="48687" y="22949"/>
                </a:lnTo>
                <a:lnTo>
                  <a:pt x="47140" y="15318"/>
                </a:lnTo>
                <a:lnTo>
                  <a:pt x="42840" y="9255"/>
                </a:lnTo>
                <a:lnTo>
                  <a:pt x="36200" y="5254"/>
                </a:lnTo>
                <a:lnTo>
                  <a:pt x="27636" y="3810"/>
                </a:lnTo>
                <a:lnTo>
                  <a:pt x="19120" y="5242"/>
                </a:lnTo>
                <a:lnTo>
                  <a:pt x="12334" y="9260"/>
                </a:lnTo>
                <a:lnTo>
                  <a:pt x="7838" y="15446"/>
                </a:lnTo>
                <a:lnTo>
                  <a:pt x="6194" y="23382"/>
                </a:lnTo>
                <a:lnTo>
                  <a:pt x="2209" y="23382"/>
                </a:lnTo>
                <a:lnTo>
                  <a:pt x="4154" y="13937"/>
                </a:lnTo>
                <a:lnTo>
                  <a:pt x="9486" y="6543"/>
                </a:lnTo>
                <a:lnTo>
                  <a:pt x="17547" y="1723"/>
                </a:lnTo>
                <a:lnTo>
                  <a:pt x="27679" y="0"/>
                </a:lnTo>
                <a:lnTo>
                  <a:pt x="37779" y="1751"/>
                </a:lnTo>
                <a:lnTo>
                  <a:pt x="45682" y="6576"/>
                </a:lnTo>
                <a:lnTo>
                  <a:pt x="50832" y="13828"/>
                </a:lnTo>
                <a:lnTo>
                  <a:pt x="52673" y="22862"/>
                </a:lnTo>
                <a:lnTo>
                  <a:pt x="51492" y="30107"/>
                </a:lnTo>
                <a:lnTo>
                  <a:pt x="48135" y="36166"/>
                </a:lnTo>
                <a:lnTo>
                  <a:pt x="42878" y="40813"/>
                </a:lnTo>
                <a:lnTo>
                  <a:pt x="35996" y="43819"/>
                </a:lnTo>
                <a:lnTo>
                  <a:pt x="35996" y="44209"/>
                </a:lnTo>
                <a:lnTo>
                  <a:pt x="44018" y="47306"/>
                </a:lnTo>
                <a:lnTo>
                  <a:pt x="50144" y="52263"/>
                </a:lnTo>
                <a:lnTo>
                  <a:pt x="54069" y="58811"/>
                </a:lnTo>
                <a:lnTo>
                  <a:pt x="55488" y="66682"/>
                </a:lnTo>
                <a:lnTo>
                  <a:pt x="53398" y="76325"/>
                </a:lnTo>
                <a:lnTo>
                  <a:pt x="47670" y="84072"/>
                </a:lnTo>
                <a:lnTo>
                  <a:pt x="38920" y="89230"/>
                </a:lnTo>
                <a:lnTo>
                  <a:pt x="27765" y="91103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5331" y="1397988"/>
            <a:ext cx="3300729" cy="287020"/>
            <a:chOff x="695331" y="1397988"/>
            <a:chExt cx="3300729" cy="287020"/>
          </a:xfrm>
        </p:grpSpPr>
        <p:sp>
          <p:nvSpPr>
            <p:cNvPr id="3" name="object 3"/>
            <p:cNvSpPr/>
            <p:nvPr/>
          </p:nvSpPr>
          <p:spPr>
            <a:xfrm>
              <a:off x="695331" y="1397988"/>
              <a:ext cx="3300729" cy="287020"/>
            </a:xfrm>
            <a:custGeom>
              <a:avLst/>
              <a:gdLst/>
              <a:ahLst/>
              <a:cxnLst/>
              <a:rect l="l" t="t" r="r" b="b"/>
              <a:pathLst>
                <a:path w="3300729" h="287019">
                  <a:moveTo>
                    <a:pt x="3300307" y="286701"/>
                  </a:moveTo>
                  <a:lnTo>
                    <a:pt x="0" y="286701"/>
                  </a:lnTo>
                  <a:lnTo>
                    <a:pt x="0" y="0"/>
                  </a:lnTo>
                  <a:lnTo>
                    <a:pt x="3300307" y="0"/>
                  </a:lnTo>
                  <a:lnTo>
                    <a:pt x="3300307" y="286701"/>
                  </a:lnTo>
                  <a:close/>
                </a:path>
              </a:pathLst>
            </a:custGeom>
            <a:solidFill>
              <a:srgbClr val="9930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0536" y="1455120"/>
              <a:ext cx="1988290" cy="142043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4066" y="401714"/>
            <a:ext cx="383049" cy="42318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13628" y="400774"/>
            <a:ext cx="1737995" cy="430530"/>
            <a:chOff x="1013628" y="400774"/>
            <a:chExt cx="1737995" cy="4305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628" y="402184"/>
              <a:ext cx="415425" cy="4276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6871" y="403594"/>
              <a:ext cx="404025" cy="4224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3273" y="402184"/>
              <a:ext cx="416793" cy="4271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26483" y="400774"/>
              <a:ext cx="424546" cy="42999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854545" y="456766"/>
            <a:ext cx="1089660" cy="341630"/>
            <a:chOff x="2854545" y="456766"/>
            <a:chExt cx="1089660" cy="34163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54545" y="461945"/>
              <a:ext cx="75896" cy="1340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54545" y="461945"/>
              <a:ext cx="281227" cy="3312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66345" y="461945"/>
              <a:ext cx="223439" cy="3312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10279" y="456766"/>
              <a:ext cx="533822" cy="341254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056946" y="436019"/>
            <a:ext cx="220709" cy="35997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95331" y="1815678"/>
            <a:ext cx="3300307" cy="2371527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4073248" y="1397988"/>
            <a:ext cx="3300729" cy="287020"/>
          </a:xfrm>
          <a:custGeom>
            <a:avLst/>
            <a:gdLst/>
            <a:ahLst/>
            <a:cxnLst/>
            <a:rect l="l" t="t" r="r" b="b"/>
            <a:pathLst>
              <a:path w="3300729" h="287019">
                <a:moveTo>
                  <a:pt x="3300307" y="286701"/>
                </a:moveTo>
                <a:lnTo>
                  <a:pt x="0" y="286701"/>
                </a:lnTo>
                <a:lnTo>
                  <a:pt x="0" y="0"/>
                </a:lnTo>
                <a:lnTo>
                  <a:pt x="3300307" y="0"/>
                </a:lnTo>
                <a:lnTo>
                  <a:pt x="3300307" y="286701"/>
                </a:lnTo>
                <a:close/>
              </a:path>
            </a:pathLst>
          </a:custGeom>
          <a:solidFill>
            <a:srgbClr val="9930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72385" y="3626810"/>
            <a:ext cx="279400" cy="221615"/>
          </a:xfrm>
          <a:custGeom>
            <a:avLst/>
            <a:gdLst/>
            <a:ahLst/>
            <a:cxnLst/>
            <a:rect l="l" t="t" r="r" b="b"/>
            <a:pathLst>
              <a:path w="279400" h="221614">
                <a:moveTo>
                  <a:pt x="131597" y="221474"/>
                </a:moveTo>
                <a:lnTo>
                  <a:pt x="93432" y="221474"/>
                </a:lnTo>
                <a:lnTo>
                  <a:pt x="65689" y="200460"/>
                </a:lnTo>
                <a:lnTo>
                  <a:pt x="45717" y="160925"/>
                </a:lnTo>
                <a:lnTo>
                  <a:pt x="45354" y="160192"/>
                </a:lnTo>
                <a:lnTo>
                  <a:pt x="44737" y="159641"/>
                </a:lnTo>
                <a:lnTo>
                  <a:pt x="44011" y="159311"/>
                </a:lnTo>
                <a:lnTo>
                  <a:pt x="11293" y="145559"/>
                </a:lnTo>
                <a:lnTo>
                  <a:pt x="0" y="110242"/>
                </a:lnTo>
                <a:lnTo>
                  <a:pt x="22913" y="67076"/>
                </a:lnTo>
                <a:lnTo>
                  <a:pt x="62421" y="61502"/>
                </a:lnTo>
                <a:lnTo>
                  <a:pt x="62930" y="61282"/>
                </a:lnTo>
                <a:lnTo>
                  <a:pt x="63365" y="60952"/>
                </a:lnTo>
                <a:lnTo>
                  <a:pt x="82066" y="47382"/>
                </a:lnTo>
                <a:lnTo>
                  <a:pt x="82938" y="46759"/>
                </a:lnTo>
                <a:lnTo>
                  <a:pt x="83446" y="45732"/>
                </a:lnTo>
                <a:lnTo>
                  <a:pt x="83483" y="44668"/>
                </a:lnTo>
                <a:lnTo>
                  <a:pt x="84245" y="12249"/>
                </a:lnTo>
                <a:lnTo>
                  <a:pt x="122119" y="770"/>
                </a:lnTo>
                <a:lnTo>
                  <a:pt x="153566" y="0"/>
                </a:lnTo>
                <a:lnTo>
                  <a:pt x="169689" y="24388"/>
                </a:lnTo>
                <a:lnTo>
                  <a:pt x="170306" y="25268"/>
                </a:lnTo>
                <a:lnTo>
                  <a:pt x="171287" y="25855"/>
                </a:lnTo>
                <a:lnTo>
                  <a:pt x="172376" y="25891"/>
                </a:lnTo>
                <a:lnTo>
                  <a:pt x="199756" y="27028"/>
                </a:lnTo>
                <a:lnTo>
                  <a:pt x="262359" y="61098"/>
                </a:lnTo>
                <a:lnTo>
                  <a:pt x="278845" y="90951"/>
                </a:lnTo>
                <a:lnTo>
                  <a:pt x="275395" y="127955"/>
                </a:lnTo>
                <a:lnTo>
                  <a:pt x="244675" y="155387"/>
                </a:lnTo>
                <a:lnTo>
                  <a:pt x="243912" y="156047"/>
                </a:lnTo>
                <a:lnTo>
                  <a:pt x="243513" y="156964"/>
                </a:lnTo>
                <a:lnTo>
                  <a:pt x="243513" y="193088"/>
                </a:lnTo>
                <a:lnTo>
                  <a:pt x="220563" y="208638"/>
                </a:lnTo>
                <a:lnTo>
                  <a:pt x="184868" y="191804"/>
                </a:lnTo>
                <a:lnTo>
                  <a:pt x="184141" y="191474"/>
                </a:lnTo>
                <a:lnTo>
                  <a:pt x="183306" y="191401"/>
                </a:lnTo>
                <a:lnTo>
                  <a:pt x="182544" y="191621"/>
                </a:lnTo>
                <a:lnTo>
                  <a:pt x="154474" y="199433"/>
                </a:lnTo>
                <a:lnTo>
                  <a:pt x="153893" y="199579"/>
                </a:lnTo>
                <a:lnTo>
                  <a:pt x="153385" y="199873"/>
                </a:lnTo>
                <a:lnTo>
                  <a:pt x="152985" y="200276"/>
                </a:lnTo>
                <a:lnTo>
                  <a:pt x="131597" y="221474"/>
                </a:lnTo>
                <a:close/>
              </a:path>
            </a:pathLst>
          </a:custGeom>
          <a:solidFill>
            <a:srgbClr val="C5D7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284048" y="2691467"/>
            <a:ext cx="579120" cy="450215"/>
          </a:xfrm>
          <a:custGeom>
            <a:avLst/>
            <a:gdLst/>
            <a:ahLst/>
            <a:cxnLst/>
            <a:rect l="l" t="t" r="r" b="b"/>
            <a:pathLst>
              <a:path w="579120" h="450214">
                <a:moveTo>
                  <a:pt x="510113" y="450051"/>
                </a:moveTo>
                <a:lnTo>
                  <a:pt x="390091" y="427354"/>
                </a:lnTo>
                <a:lnTo>
                  <a:pt x="330040" y="341161"/>
                </a:lnTo>
                <a:lnTo>
                  <a:pt x="262976" y="353491"/>
                </a:lnTo>
                <a:lnTo>
                  <a:pt x="208245" y="415063"/>
                </a:lnTo>
                <a:lnTo>
                  <a:pt x="141181" y="427394"/>
                </a:lnTo>
                <a:lnTo>
                  <a:pt x="84716" y="378151"/>
                </a:lnTo>
                <a:lnTo>
                  <a:pt x="44131" y="365821"/>
                </a:lnTo>
                <a:lnTo>
                  <a:pt x="0" y="258501"/>
                </a:lnTo>
                <a:lnTo>
                  <a:pt x="24705" y="186366"/>
                </a:lnTo>
                <a:lnTo>
                  <a:pt x="35305" y="93143"/>
                </a:lnTo>
                <a:lnTo>
                  <a:pt x="72344" y="43862"/>
                </a:lnTo>
                <a:lnTo>
                  <a:pt x="178259" y="21008"/>
                </a:lnTo>
                <a:lnTo>
                  <a:pt x="247136" y="35105"/>
                </a:lnTo>
                <a:lnTo>
                  <a:pt x="307502" y="0"/>
                </a:lnTo>
                <a:lnTo>
                  <a:pt x="307620" y="235"/>
                </a:lnTo>
                <a:lnTo>
                  <a:pt x="307777" y="471"/>
                </a:lnTo>
                <a:lnTo>
                  <a:pt x="307974" y="667"/>
                </a:lnTo>
                <a:lnTo>
                  <a:pt x="347456" y="42566"/>
                </a:lnTo>
                <a:lnTo>
                  <a:pt x="341428" y="103353"/>
                </a:lnTo>
                <a:lnTo>
                  <a:pt x="341349" y="104099"/>
                </a:lnTo>
                <a:lnTo>
                  <a:pt x="341507" y="104885"/>
                </a:lnTo>
                <a:lnTo>
                  <a:pt x="362390" y="140422"/>
                </a:lnTo>
                <a:lnTo>
                  <a:pt x="351318" y="196419"/>
                </a:lnTo>
                <a:lnTo>
                  <a:pt x="324327" y="238043"/>
                </a:lnTo>
                <a:lnTo>
                  <a:pt x="323460" y="239456"/>
                </a:lnTo>
                <a:lnTo>
                  <a:pt x="323578" y="241263"/>
                </a:lnTo>
                <a:lnTo>
                  <a:pt x="324681" y="242480"/>
                </a:lnTo>
                <a:lnTo>
                  <a:pt x="359987" y="282062"/>
                </a:lnTo>
                <a:lnTo>
                  <a:pt x="360538" y="282691"/>
                </a:lnTo>
                <a:lnTo>
                  <a:pt x="361248" y="283083"/>
                </a:lnTo>
                <a:lnTo>
                  <a:pt x="362075" y="283240"/>
                </a:lnTo>
                <a:lnTo>
                  <a:pt x="439266" y="297063"/>
                </a:lnTo>
                <a:lnTo>
                  <a:pt x="488717" y="359303"/>
                </a:lnTo>
                <a:lnTo>
                  <a:pt x="489150" y="359813"/>
                </a:lnTo>
                <a:lnTo>
                  <a:pt x="489662" y="360206"/>
                </a:lnTo>
                <a:lnTo>
                  <a:pt x="490293" y="360441"/>
                </a:lnTo>
                <a:lnTo>
                  <a:pt x="562795" y="387929"/>
                </a:lnTo>
                <a:lnTo>
                  <a:pt x="578871" y="433480"/>
                </a:lnTo>
                <a:lnTo>
                  <a:pt x="510113" y="450051"/>
                </a:lnTo>
                <a:close/>
              </a:path>
            </a:pathLst>
          </a:custGeom>
          <a:solidFill>
            <a:srgbClr val="C5D7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1" name="object 21"/>
          <p:cNvGrpSpPr/>
          <p:nvPr/>
        </p:nvGrpSpPr>
        <p:grpSpPr>
          <a:xfrm>
            <a:off x="5122945" y="3034327"/>
            <a:ext cx="1212215" cy="715010"/>
            <a:chOff x="5122945" y="3034327"/>
            <a:chExt cx="1212215" cy="715010"/>
          </a:xfrm>
        </p:grpSpPr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06458" y="3356986"/>
              <a:ext cx="228704" cy="15003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597740" y="3541925"/>
              <a:ext cx="486409" cy="207645"/>
            </a:xfrm>
            <a:custGeom>
              <a:avLst/>
              <a:gdLst/>
              <a:ahLst/>
              <a:cxnLst/>
              <a:rect l="l" t="t" r="r" b="b"/>
              <a:pathLst>
                <a:path w="486410" h="207645">
                  <a:moveTo>
                    <a:pt x="373611" y="207186"/>
                  </a:moveTo>
                  <a:lnTo>
                    <a:pt x="334870" y="207186"/>
                  </a:lnTo>
                  <a:lnTo>
                    <a:pt x="287489" y="183597"/>
                  </a:lnTo>
                  <a:lnTo>
                    <a:pt x="286707" y="183201"/>
                  </a:lnTo>
                  <a:lnTo>
                    <a:pt x="285730" y="183121"/>
                  </a:lnTo>
                  <a:lnTo>
                    <a:pt x="232759" y="198900"/>
                  </a:lnTo>
                  <a:lnTo>
                    <a:pt x="230570" y="200724"/>
                  </a:lnTo>
                  <a:lnTo>
                    <a:pt x="135261" y="149185"/>
                  </a:lnTo>
                  <a:lnTo>
                    <a:pt x="22322" y="138520"/>
                  </a:lnTo>
                  <a:lnTo>
                    <a:pt x="0" y="66604"/>
                  </a:lnTo>
                  <a:lnTo>
                    <a:pt x="35457" y="0"/>
                  </a:lnTo>
                  <a:lnTo>
                    <a:pt x="35770" y="39"/>
                  </a:lnTo>
                  <a:lnTo>
                    <a:pt x="35770" y="1902"/>
                  </a:lnTo>
                  <a:lnTo>
                    <a:pt x="37138" y="3488"/>
                  </a:lnTo>
                  <a:lnTo>
                    <a:pt x="101172" y="10228"/>
                  </a:lnTo>
                  <a:lnTo>
                    <a:pt x="147693" y="41706"/>
                  </a:lnTo>
                  <a:lnTo>
                    <a:pt x="148318" y="42142"/>
                  </a:lnTo>
                  <a:lnTo>
                    <a:pt x="149022" y="42341"/>
                  </a:lnTo>
                  <a:lnTo>
                    <a:pt x="213134" y="42341"/>
                  </a:lnTo>
                  <a:lnTo>
                    <a:pt x="213486" y="42301"/>
                  </a:lnTo>
                  <a:lnTo>
                    <a:pt x="213838" y="42182"/>
                  </a:lnTo>
                  <a:lnTo>
                    <a:pt x="275800" y="23192"/>
                  </a:lnTo>
                  <a:lnTo>
                    <a:pt x="335065" y="42142"/>
                  </a:lnTo>
                  <a:lnTo>
                    <a:pt x="336160" y="42499"/>
                  </a:lnTo>
                  <a:lnTo>
                    <a:pt x="337333" y="42301"/>
                  </a:lnTo>
                  <a:lnTo>
                    <a:pt x="391164" y="3687"/>
                  </a:lnTo>
                  <a:lnTo>
                    <a:pt x="425096" y="3687"/>
                  </a:lnTo>
                  <a:lnTo>
                    <a:pt x="410945" y="35680"/>
                  </a:lnTo>
                  <a:lnTo>
                    <a:pt x="369272" y="51499"/>
                  </a:lnTo>
                  <a:lnTo>
                    <a:pt x="368490" y="52331"/>
                  </a:lnTo>
                  <a:lnTo>
                    <a:pt x="356332" y="89360"/>
                  </a:lnTo>
                  <a:lnTo>
                    <a:pt x="355824" y="90946"/>
                  </a:lnTo>
                  <a:lnTo>
                    <a:pt x="356410" y="92730"/>
                  </a:lnTo>
                  <a:lnTo>
                    <a:pt x="357817" y="93642"/>
                  </a:lnTo>
                  <a:lnTo>
                    <a:pt x="402462" y="122940"/>
                  </a:lnTo>
                  <a:lnTo>
                    <a:pt x="403048" y="123336"/>
                  </a:lnTo>
                  <a:lnTo>
                    <a:pt x="403752" y="123534"/>
                  </a:lnTo>
                  <a:lnTo>
                    <a:pt x="446715" y="123534"/>
                  </a:lnTo>
                  <a:lnTo>
                    <a:pt x="485925" y="149938"/>
                  </a:lnTo>
                  <a:lnTo>
                    <a:pt x="462391" y="194499"/>
                  </a:lnTo>
                  <a:lnTo>
                    <a:pt x="419311" y="189861"/>
                  </a:lnTo>
                  <a:lnTo>
                    <a:pt x="418763" y="189821"/>
                  </a:lnTo>
                  <a:lnTo>
                    <a:pt x="418177" y="189901"/>
                  </a:lnTo>
                  <a:lnTo>
                    <a:pt x="417630" y="190099"/>
                  </a:lnTo>
                  <a:lnTo>
                    <a:pt x="373611" y="207186"/>
                  </a:lnTo>
                  <a:close/>
                </a:path>
              </a:pathLst>
            </a:custGeom>
            <a:solidFill>
              <a:srgbClr val="AFD48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86158" y="3295937"/>
              <a:ext cx="135793" cy="20003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122939" y="3034327"/>
              <a:ext cx="866140" cy="537210"/>
            </a:xfrm>
            <a:custGeom>
              <a:avLst/>
              <a:gdLst/>
              <a:ahLst/>
              <a:cxnLst/>
              <a:rect l="l" t="t" r="r" b="b"/>
              <a:pathLst>
                <a:path w="866139" h="537210">
                  <a:moveTo>
                    <a:pt x="335927" y="242798"/>
                  </a:moveTo>
                  <a:lnTo>
                    <a:pt x="320687" y="212699"/>
                  </a:lnTo>
                  <a:lnTo>
                    <a:pt x="292823" y="197650"/>
                  </a:lnTo>
                  <a:lnTo>
                    <a:pt x="275475" y="190119"/>
                  </a:lnTo>
                  <a:lnTo>
                    <a:pt x="247611" y="172377"/>
                  </a:lnTo>
                  <a:lnTo>
                    <a:pt x="223951" y="162699"/>
                  </a:lnTo>
                  <a:lnTo>
                    <a:pt x="202399" y="173456"/>
                  </a:lnTo>
                  <a:lnTo>
                    <a:pt x="190309" y="193890"/>
                  </a:lnTo>
                  <a:lnTo>
                    <a:pt x="193979" y="215925"/>
                  </a:lnTo>
                  <a:lnTo>
                    <a:pt x="167525" y="223456"/>
                  </a:lnTo>
                  <a:lnTo>
                    <a:pt x="144564" y="223456"/>
                  </a:lnTo>
                  <a:lnTo>
                    <a:pt x="118808" y="218617"/>
                  </a:lnTo>
                  <a:lnTo>
                    <a:pt x="106718" y="230441"/>
                  </a:lnTo>
                  <a:lnTo>
                    <a:pt x="110921" y="241731"/>
                  </a:lnTo>
                  <a:lnTo>
                    <a:pt x="91478" y="264833"/>
                  </a:lnTo>
                  <a:lnTo>
                    <a:pt x="74650" y="273443"/>
                  </a:lnTo>
                  <a:lnTo>
                    <a:pt x="70980" y="285800"/>
                  </a:lnTo>
                  <a:lnTo>
                    <a:pt x="56781" y="294411"/>
                  </a:lnTo>
                  <a:lnTo>
                    <a:pt x="41541" y="294411"/>
                  </a:lnTo>
                  <a:lnTo>
                    <a:pt x="19443" y="273977"/>
                  </a:lnTo>
                  <a:lnTo>
                    <a:pt x="0" y="284734"/>
                  </a:lnTo>
                  <a:lnTo>
                    <a:pt x="0" y="308381"/>
                  </a:lnTo>
                  <a:lnTo>
                    <a:pt x="8763" y="329349"/>
                  </a:lnTo>
                  <a:lnTo>
                    <a:pt x="4203" y="348157"/>
                  </a:lnTo>
                  <a:lnTo>
                    <a:pt x="27863" y="358914"/>
                  </a:lnTo>
                  <a:lnTo>
                    <a:pt x="54140" y="358914"/>
                  </a:lnTo>
                  <a:lnTo>
                    <a:pt x="79908" y="369671"/>
                  </a:lnTo>
                  <a:lnTo>
                    <a:pt x="86220" y="379882"/>
                  </a:lnTo>
                  <a:lnTo>
                    <a:pt x="99885" y="384175"/>
                  </a:lnTo>
                  <a:lnTo>
                    <a:pt x="119862" y="355688"/>
                  </a:lnTo>
                  <a:lnTo>
                    <a:pt x="172427" y="346544"/>
                  </a:lnTo>
                  <a:lnTo>
                    <a:pt x="207124" y="327736"/>
                  </a:lnTo>
                  <a:lnTo>
                    <a:pt x="218173" y="303009"/>
                  </a:lnTo>
                  <a:lnTo>
                    <a:pt x="269163" y="280974"/>
                  </a:lnTo>
                  <a:lnTo>
                    <a:pt x="308063" y="277202"/>
                  </a:lnTo>
                  <a:lnTo>
                    <a:pt x="329628" y="260540"/>
                  </a:lnTo>
                  <a:lnTo>
                    <a:pt x="335927" y="242798"/>
                  </a:lnTo>
                  <a:close/>
                </a:path>
                <a:path w="866139" h="537210">
                  <a:moveTo>
                    <a:pt x="557568" y="90322"/>
                  </a:moveTo>
                  <a:lnTo>
                    <a:pt x="535190" y="70751"/>
                  </a:lnTo>
                  <a:lnTo>
                    <a:pt x="532574" y="42227"/>
                  </a:lnTo>
                  <a:lnTo>
                    <a:pt x="495427" y="24269"/>
                  </a:lnTo>
                  <a:lnTo>
                    <a:pt x="470268" y="0"/>
                  </a:lnTo>
                  <a:lnTo>
                    <a:pt x="449338" y="0"/>
                  </a:lnTo>
                  <a:lnTo>
                    <a:pt x="444627" y="18503"/>
                  </a:lnTo>
                  <a:lnTo>
                    <a:pt x="429450" y="31711"/>
                  </a:lnTo>
                  <a:lnTo>
                    <a:pt x="406425" y="64998"/>
                  </a:lnTo>
                  <a:lnTo>
                    <a:pt x="386016" y="69215"/>
                  </a:lnTo>
                  <a:lnTo>
                    <a:pt x="371360" y="84531"/>
                  </a:lnTo>
                  <a:lnTo>
                    <a:pt x="345719" y="88239"/>
                  </a:lnTo>
                  <a:lnTo>
                    <a:pt x="338315" y="108826"/>
                  </a:lnTo>
                  <a:lnTo>
                    <a:pt x="349389" y="137350"/>
                  </a:lnTo>
                  <a:lnTo>
                    <a:pt x="343115" y="159016"/>
                  </a:lnTo>
                  <a:lnTo>
                    <a:pt x="327253" y="167995"/>
                  </a:lnTo>
                  <a:lnTo>
                    <a:pt x="321652" y="182270"/>
                  </a:lnTo>
                  <a:lnTo>
                    <a:pt x="324802" y="208153"/>
                  </a:lnTo>
                  <a:lnTo>
                    <a:pt x="336829" y="227698"/>
                  </a:lnTo>
                  <a:lnTo>
                    <a:pt x="350964" y="233502"/>
                  </a:lnTo>
                  <a:lnTo>
                    <a:pt x="360908" y="222415"/>
                  </a:lnTo>
                  <a:lnTo>
                    <a:pt x="354101" y="206565"/>
                  </a:lnTo>
                  <a:lnTo>
                    <a:pt x="357759" y="193890"/>
                  </a:lnTo>
                  <a:lnTo>
                    <a:pt x="367703" y="190182"/>
                  </a:lnTo>
                  <a:lnTo>
                    <a:pt x="385483" y="205511"/>
                  </a:lnTo>
                  <a:lnTo>
                    <a:pt x="436245" y="203390"/>
                  </a:lnTo>
                  <a:lnTo>
                    <a:pt x="442518" y="192824"/>
                  </a:lnTo>
                  <a:lnTo>
                    <a:pt x="456120" y="187007"/>
                  </a:lnTo>
                  <a:lnTo>
                    <a:pt x="463969" y="195999"/>
                  </a:lnTo>
                  <a:lnTo>
                    <a:pt x="455599" y="210261"/>
                  </a:lnTo>
                  <a:lnTo>
                    <a:pt x="431012" y="218186"/>
                  </a:lnTo>
                  <a:lnTo>
                    <a:pt x="411137" y="216077"/>
                  </a:lnTo>
                  <a:lnTo>
                    <a:pt x="397002" y="220306"/>
                  </a:lnTo>
                  <a:lnTo>
                    <a:pt x="391248" y="242493"/>
                  </a:lnTo>
                  <a:lnTo>
                    <a:pt x="402767" y="256222"/>
                  </a:lnTo>
                  <a:lnTo>
                    <a:pt x="420547" y="258864"/>
                  </a:lnTo>
                  <a:lnTo>
                    <a:pt x="427355" y="249351"/>
                  </a:lnTo>
                  <a:lnTo>
                    <a:pt x="435724" y="254635"/>
                  </a:lnTo>
                  <a:lnTo>
                    <a:pt x="437146" y="271538"/>
                  </a:lnTo>
                  <a:lnTo>
                    <a:pt x="437553" y="271513"/>
                  </a:lnTo>
                  <a:lnTo>
                    <a:pt x="437972" y="271627"/>
                  </a:lnTo>
                  <a:lnTo>
                    <a:pt x="438315" y="271919"/>
                  </a:lnTo>
                  <a:lnTo>
                    <a:pt x="452297" y="283946"/>
                  </a:lnTo>
                  <a:lnTo>
                    <a:pt x="474891" y="295529"/>
                  </a:lnTo>
                  <a:lnTo>
                    <a:pt x="475030" y="295617"/>
                  </a:lnTo>
                  <a:lnTo>
                    <a:pt x="500621" y="314337"/>
                  </a:lnTo>
                  <a:lnTo>
                    <a:pt x="501142" y="304914"/>
                  </a:lnTo>
                  <a:lnTo>
                    <a:pt x="501167" y="304457"/>
                  </a:lnTo>
                  <a:lnTo>
                    <a:pt x="501396" y="304050"/>
                  </a:lnTo>
                  <a:lnTo>
                    <a:pt x="501751" y="303758"/>
                  </a:lnTo>
                  <a:lnTo>
                    <a:pt x="515835" y="292582"/>
                  </a:lnTo>
                  <a:lnTo>
                    <a:pt x="516470" y="278790"/>
                  </a:lnTo>
                  <a:lnTo>
                    <a:pt x="492785" y="207619"/>
                  </a:lnTo>
                  <a:lnTo>
                    <a:pt x="492734" y="207098"/>
                  </a:lnTo>
                  <a:lnTo>
                    <a:pt x="492925" y="206590"/>
                  </a:lnTo>
                  <a:lnTo>
                    <a:pt x="506437" y="194652"/>
                  </a:lnTo>
                  <a:lnTo>
                    <a:pt x="522236" y="189560"/>
                  </a:lnTo>
                  <a:lnTo>
                    <a:pt x="532244" y="170967"/>
                  </a:lnTo>
                  <a:lnTo>
                    <a:pt x="506044" y="138328"/>
                  </a:lnTo>
                  <a:lnTo>
                    <a:pt x="505904" y="138137"/>
                  </a:lnTo>
                  <a:lnTo>
                    <a:pt x="492950" y="111264"/>
                  </a:lnTo>
                  <a:lnTo>
                    <a:pt x="492620" y="110566"/>
                  </a:lnTo>
                  <a:lnTo>
                    <a:pt x="492823" y="109740"/>
                  </a:lnTo>
                  <a:lnTo>
                    <a:pt x="493445" y="109283"/>
                  </a:lnTo>
                  <a:lnTo>
                    <a:pt x="499732" y="104698"/>
                  </a:lnTo>
                  <a:lnTo>
                    <a:pt x="500087" y="104432"/>
                  </a:lnTo>
                  <a:lnTo>
                    <a:pt x="500557" y="104343"/>
                  </a:lnTo>
                  <a:lnTo>
                    <a:pt x="500989" y="104432"/>
                  </a:lnTo>
                  <a:lnTo>
                    <a:pt x="531876" y="111442"/>
                  </a:lnTo>
                  <a:lnTo>
                    <a:pt x="548792" y="111442"/>
                  </a:lnTo>
                  <a:lnTo>
                    <a:pt x="557288" y="90754"/>
                  </a:lnTo>
                  <a:lnTo>
                    <a:pt x="557364" y="90589"/>
                  </a:lnTo>
                  <a:lnTo>
                    <a:pt x="557453" y="90449"/>
                  </a:lnTo>
                  <a:lnTo>
                    <a:pt x="557568" y="90322"/>
                  </a:lnTo>
                  <a:close/>
                </a:path>
                <a:path w="866139" h="537210">
                  <a:moveTo>
                    <a:pt x="865797" y="500837"/>
                  </a:moveTo>
                  <a:lnTo>
                    <a:pt x="837933" y="460895"/>
                  </a:lnTo>
                  <a:lnTo>
                    <a:pt x="783107" y="443293"/>
                  </a:lnTo>
                  <a:lnTo>
                    <a:pt x="782345" y="443052"/>
                  </a:lnTo>
                  <a:lnTo>
                    <a:pt x="781672" y="442582"/>
                  </a:lnTo>
                  <a:lnTo>
                    <a:pt x="758964" y="410578"/>
                  </a:lnTo>
                  <a:lnTo>
                    <a:pt x="758609" y="410057"/>
                  </a:lnTo>
                  <a:lnTo>
                    <a:pt x="758380" y="409498"/>
                  </a:lnTo>
                  <a:lnTo>
                    <a:pt x="758329" y="408876"/>
                  </a:lnTo>
                  <a:lnTo>
                    <a:pt x="752856" y="364731"/>
                  </a:lnTo>
                  <a:lnTo>
                    <a:pt x="680529" y="344068"/>
                  </a:lnTo>
                  <a:lnTo>
                    <a:pt x="680046" y="343916"/>
                  </a:lnTo>
                  <a:lnTo>
                    <a:pt x="679818" y="343789"/>
                  </a:lnTo>
                  <a:lnTo>
                    <a:pt x="654888" y="391147"/>
                  </a:lnTo>
                  <a:lnTo>
                    <a:pt x="515594" y="498106"/>
                  </a:lnTo>
                  <a:lnTo>
                    <a:pt x="579259" y="504723"/>
                  </a:lnTo>
                  <a:lnTo>
                    <a:pt x="579856" y="504799"/>
                  </a:lnTo>
                  <a:lnTo>
                    <a:pt x="580415" y="505002"/>
                  </a:lnTo>
                  <a:lnTo>
                    <a:pt x="580923" y="505320"/>
                  </a:lnTo>
                  <a:lnTo>
                    <a:pt x="628015" y="536689"/>
                  </a:lnTo>
                  <a:lnTo>
                    <a:pt x="690372" y="536689"/>
                  </a:lnTo>
                  <a:lnTo>
                    <a:pt x="753846" y="517537"/>
                  </a:lnTo>
                  <a:lnTo>
                    <a:pt x="754557" y="517334"/>
                  </a:lnTo>
                  <a:lnTo>
                    <a:pt x="755319" y="517334"/>
                  </a:lnTo>
                  <a:lnTo>
                    <a:pt x="756031" y="517537"/>
                  </a:lnTo>
                  <a:lnTo>
                    <a:pt x="815619" y="536295"/>
                  </a:lnTo>
                  <a:lnTo>
                    <a:pt x="865797" y="500837"/>
                  </a:lnTo>
                  <a:close/>
                </a:path>
              </a:pathLst>
            </a:custGeom>
            <a:solidFill>
              <a:srgbClr val="C5D7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84162" y="3120455"/>
              <a:ext cx="306008" cy="406411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4079394" y="3904171"/>
            <a:ext cx="1129665" cy="1132840"/>
            <a:chOff x="4079394" y="3904171"/>
            <a:chExt cx="1129665" cy="1132840"/>
          </a:xfrm>
        </p:grpSpPr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79394" y="3904171"/>
              <a:ext cx="1129234" cy="74301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79394" y="4672099"/>
              <a:ext cx="1129234" cy="364360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6273022" y="1729562"/>
            <a:ext cx="1106170" cy="1100455"/>
            <a:chOff x="6273022" y="1729562"/>
            <a:chExt cx="1106170" cy="1100455"/>
          </a:xfrm>
        </p:grpSpPr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73022" y="1729562"/>
              <a:ext cx="543176" cy="72872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73022" y="2479640"/>
              <a:ext cx="1100646" cy="350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35795" y="1729562"/>
              <a:ext cx="543176" cy="728720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6273022" y="3904171"/>
            <a:ext cx="1129665" cy="1132840"/>
            <a:chOff x="6273022" y="3904171"/>
            <a:chExt cx="1129665" cy="1132840"/>
          </a:xfrm>
        </p:grpSpPr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273022" y="3904171"/>
              <a:ext cx="1129234" cy="74301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273022" y="4672099"/>
              <a:ext cx="1129234" cy="364360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4074749" y="1729562"/>
            <a:ext cx="1106170" cy="1100455"/>
            <a:chOff x="4074749" y="1729562"/>
            <a:chExt cx="1106170" cy="1100455"/>
          </a:xfrm>
        </p:grpSpPr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074749" y="1729562"/>
              <a:ext cx="543176" cy="72872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74749" y="2479640"/>
              <a:ext cx="1100646" cy="3500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37522" y="1729562"/>
              <a:ext cx="543176" cy="728720"/>
            </a:xfrm>
            <a:prstGeom prst="rect">
              <a:avLst/>
            </a:prstGeom>
          </p:spPr>
        </p:pic>
      </p:grpSp>
      <p:sp>
        <p:nvSpPr>
          <p:cNvPr id="41" name="object 41"/>
          <p:cNvSpPr/>
          <p:nvPr/>
        </p:nvSpPr>
        <p:spPr>
          <a:xfrm>
            <a:off x="4640644" y="3583392"/>
            <a:ext cx="598805" cy="321945"/>
          </a:xfrm>
          <a:custGeom>
            <a:avLst/>
            <a:gdLst/>
            <a:ahLst/>
            <a:cxnLst/>
            <a:rect l="l" t="t" r="r" b="b"/>
            <a:pathLst>
              <a:path w="598804" h="321945">
                <a:moveTo>
                  <a:pt x="538560" y="6365"/>
                </a:moveTo>
                <a:lnTo>
                  <a:pt x="598783" y="6365"/>
                </a:lnTo>
                <a:lnTo>
                  <a:pt x="598783" y="0"/>
                </a:lnTo>
                <a:lnTo>
                  <a:pt x="538560" y="0"/>
                </a:lnTo>
                <a:lnTo>
                  <a:pt x="538560" y="6365"/>
                </a:lnTo>
                <a:close/>
              </a:path>
              <a:path w="598804" h="321945">
                <a:moveTo>
                  <a:pt x="533023" y="6365"/>
                </a:moveTo>
                <a:lnTo>
                  <a:pt x="538560" y="6365"/>
                </a:lnTo>
                <a:lnTo>
                  <a:pt x="538560" y="0"/>
                </a:lnTo>
                <a:lnTo>
                  <a:pt x="533023" y="0"/>
                </a:lnTo>
                <a:lnTo>
                  <a:pt x="533023" y="6365"/>
                </a:lnTo>
                <a:close/>
              </a:path>
              <a:path w="598804" h="321945">
                <a:moveTo>
                  <a:pt x="98033" y="6365"/>
                </a:moveTo>
                <a:lnTo>
                  <a:pt x="533023" y="6365"/>
                </a:lnTo>
                <a:lnTo>
                  <a:pt x="533023" y="0"/>
                </a:lnTo>
                <a:lnTo>
                  <a:pt x="98033" y="0"/>
                </a:lnTo>
                <a:lnTo>
                  <a:pt x="98033" y="6365"/>
                </a:lnTo>
                <a:close/>
              </a:path>
              <a:path w="598804" h="321945">
                <a:moveTo>
                  <a:pt x="95267" y="6365"/>
                </a:moveTo>
                <a:lnTo>
                  <a:pt x="98033" y="6365"/>
                </a:lnTo>
                <a:lnTo>
                  <a:pt x="98033" y="0"/>
                </a:lnTo>
                <a:lnTo>
                  <a:pt x="95267" y="0"/>
                </a:lnTo>
                <a:lnTo>
                  <a:pt x="95267" y="6365"/>
                </a:lnTo>
                <a:close/>
              </a:path>
              <a:path w="598804" h="321945">
                <a:moveTo>
                  <a:pt x="25379" y="321494"/>
                </a:moveTo>
                <a:lnTo>
                  <a:pt x="35260" y="319501"/>
                </a:lnTo>
                <a:lnTo>
                  <a:pt x="43329" y="314063"/>
                </a:lnTo>
                <a:lnTo>
                  <a:pt x="48769" y="305998"/>
                </a:lnTo>
                <a:lnTo>
                  <a:pt x="50764" y="296122"/>
                </a:lnTo>
                <a:lnTo>
                  <a:pt x="49054" y="286956"/>
                </a:lnTo>
                <a:lnTo>
                  <a:pt x="44355" y="279282"/>
                </a:lnTo>
                <a:lnTo>
                  <a:pt x="37304" y="273741"/>
                </a:lnTo>
                <a:lnTo>
                  <a:pt x="28563" y="270968"/>
                </a:lnTo>
                <a:lnTo>
                  <a:pt x="28563" y="6365"/>
                </a:lnTo>
                <a:lnTo>
                  <a:pt x="95267" y="6365"/>
                </a:lnTo>
                <a:lnTo>
                  <a:pt x="95267" y="0"/>
                </a:lnTo>
                <a:lnTo>
                  <a:pt x="22192" y="0"/>
                </a:lnTo>
                <a:lnTo>
                  <a:pt x="22192" y="270968"/>
                </a:lnTo>
                <a:lnTo>
                  <a:pt x="13446" y="273741"/>
                </a:lnTo>
                <a:lnTo>
                  <a:pt x="6404" y="279282"/>
                </a:lnTo>
                <a:lnTo>
                  <a:pt x="1707" y="286956"/>
                </a:lnTo>
                <a:lnTo>
                  <a:pt x="0" y="296122"/>
                </a:lnTo>
                <a:lnTo>
                  <a:pt x="1994" y="305998"/>
                </a:lnTo>
                <a:lnTo>
                  <a:pt x="7432" y="314063"/>
                </a:lnTo>
                <a:lnTo>
                  <a:pt x="15499" y="319501"/>
                </a:lnTo>
                <a:lnTo>
                  <a:pt x="25379" y="321494"/>
                </a:lnTo>
                <a:close/>
              </a:path>
            </a:pathLst>
          </a:custGeom>
          <a:solidFill>
            <a:srgbClr val="1187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423392" y="2831864"/>
            <a:ext cx="436245" cy="578485"/>
          </a:xfrm>
          <a:custGeom>
            <a:avLst/>
            <a:gdLst/>
            <a:ahLst/>
            <a:cxnLst/>
            <a:rect l="l" t="t" r="r" b="b"/>
            <a:pathLst>
              <a:path w="436245" h="578485">
                <a:moveTo>
                  <a:pt x="60277" y="571795"/>
                </a:moveTo>
                <a:lnTo>
                  <a:pt x="0" y="571795"/>
                </a:lnTo>
                <a:lnTo>
                  <a:pt x="0" y="578167"/>
                </a:lnTo>
                <a:lnTo>
                  <a:pt x="60277" y="578167"/>
                </a:lnTo>
                <a:lnTo>
                  <a:pt x="60277" y="571795"/>
                </a:lnTo>
                <a:close/>
              </a:path>
              <a:path w="436245" h="578485">
                <a:moveTo>
                  <a:pt x="65820" y="571795"/>
                </a:moveTo>
                <a:lnTo>
                  <a:pt x="60277" y="571795"/>
                </a:lnTo>
                <a:lnTo>
                  <a:pt x="60277" y="578167"/>
                </a:lnTo>
                <a:lnTo>
                  <a:pt x="65820" y="578167"/>
                </a:lnTo>
                <a:lnTo>
                  <a:pt x="65820" y="571795"/>
                </a:lnTo>
                <a:close/>
              </a:path>
              <a:path w="436245" h="578485">
                <a:moveTo>
                  <a:pt x="337844" y="571795"/>
                </a:moveTo>
                <a:lnTo>
                  <a:pt x="65820" y="571795"/>
                </a:lnTo>
                <a:lnTo>
                  <a:pt x="65820" y="578167"/>
                </a:lnTo>
                <a:lnTo>
                  <a:pt x="337844" y="578167"/>
                </a:lnTo>
                <a:lnTo>
                  <a:pt x="337844" y="571795"/>
                </a:lnTo>
                <a:close/>
              </a:path>
              <a:path w="436245" h="578485">
                <a:moveTo>
                  <a:pt x="340601" y="571795"/>
                </a:moveTo>
                <a:lnTo>
                  <a:pt x="337844" y="571795"/>
                </a:lnTo>
                <a:lnTo>
                  <a:pt x="337844" y="578167"/>
                </a:lnTo>
                <a:lnTo>
                  <a:pt x="340601" y="578167"/>
                </a:lnTo>
                <a:lnTo>
                  <a:pt x="340601" y="571795"/>
                </a:lnTo>
                <a:close/>
              </a:path>
              <a:path w="436245" h="578485">
                <a:moveTo>
                  <a:pt x="410565" y="0"/>
                </a:moveTo>
                <a:lnTo>
                  <a:pt x="400674" y="1995"/>
                </a:lnTo>
                <a:lnTo>
                  <a:pt x="392598" y="7437"/>
                </a:lnTo>
                <a:lnTo>
                  <a:pt x="387153" y="15510"/>
                </a:lnTo>
                <a:lnTo>
                  <a:pt x="385157" y="25395"/>
                </a:lnTo>
                <a:lnTo>
                  <a:pt x="386867" y="34570"/>
                </a:lnTo>
                <a:lnTo>
                  <a:pt x="391571" y="42250"/>
                </a:lnTo>
                <a:lnTo>
                  <a:pt x="398628" y="47797"/>
                </a:lnTo>
                <a:lnTo>
                  <a:pt x="407378" y="50572"/>
                </a:lnTo>
                <a:lnTo>
                  <a:pt x="407378" y="571795"/>
                </a:lnTo>
                <a:lnTo>
                  <a:pt x="340601" y="571795"/>
                </a:lnTo>
                <a:lnTo>
                  <a:pt x="340601" y="578167"/>
                </a:lnTo>
                <a:lnTo>
                  <a:pt x="413755" y="578167"/>
                </a:lnTo>
                <a:lnTo>
                  <a:pt x="413755" y="50572"/>
                </a:lnTo>
                <a:lnTo>
                  <a:pt x="422508" y="47797"/>
                </a:lnTo>
                <a:lnTo>
                  <a:pt x="429557" y="42250"/>
                </a:lnTo>
                <a:lnTo>
                  <a:pt x="434258" y="34570"/>
                </a:lnTo>
                <a:lnTo>
                  <a:pt x="435967" y="25395"/>
                </a:lnTo>
                <a:lnTo>
                  <a:pt x="433971" y="15510"/>
                </a:lnTo>
                <a:lnTo>
                  <a:pt x="428528" y="7437"/>
                </a:lnTo>
                <a:lnTo>
                  <a:pt x="420453" y="1995"/>
                </a:lnTo>
                <a:lnTo>
                  <a:pt x="410565" y="0"/>
                </a:lnTo>
                <a:close/>
              </a:path>
            </a:pathLst>
          </a:custGeom>
          <a:solidFill>
            <a:srgbClr val="1187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350631" y="3744611"/>
            <a:ext cx="508000" cy="155575"/>
          </a:xfrm>
          <a:custGeom>
            <a:avLst/>
            <a:gdLst/>
            <a:ahLst/>
            <a:cxnLst/>
            <a:rect l="l" t="t" r="r" b="b"/>
            <a:pathLst>
              <a:path w="508000" h="155575">
                <a:moveTo>
                  <a:pt x="60097" y="6352"/>
                </a:moveTo>
                <a:lnTo>
                  <a:pt x="0" y="6352"/>
                </a:lnTo>
                <a:lnTo>
                  <a:pt x="0" y="0"/>
                </a:lnTo>
                <a:lnTo>
                  <a:pt x="60097" y="0"/>
                </a:lnTo>
                <a:lnTo>
                  <a:pt x="60097" y="6352"/>
                </a:lnTo>
                <a:close/>
              </a:path>
              <a:path w="508000" h="155575">
                <a:moveTo>
                  <a:pt x="65623" y="6352"/>
                </a:moveTo>
                <a:lnTo>
                  <a:pt x="60097" y="6352"/>
                </a:lnTo>
                <a:lnTo>
                  <a:pt x="60097" y="0"/>
                </a:lnTo>
                <a:lnTo>
                  <a:pt x="65623" y="0"/>
                </a:lnTo>
                <a:lnTo>
                  <a:pt x="65623" y="6352"/>
                </a:lnTo>
                <a:close/>
              </a:path>
              <a:path w="508000" h="155575">
                <a:moveTo>
                  <a:pt x="409607" y="6352"/>
                </a:moveTo>
                <a:lnTo>
                  <a:pt x="65623" y="6352"/>
                </a:lnTo>
                <a:lnTo>
                  <a:pt x="65623" y="0"/>
                </a:lnTo>
                <a:lnTo>
                  <a:pt x="409607" y="0"/>
                </a:lnTo>
                <a:lnTo>
                  <a:pt x="409607" y="6352"/>
                </a:lnTo>
                <a:close/>
              </a:path>
              <a:path w="508000" h="155575">
                <a:moveTo>
                  <a:pt x="412361" y="6352"/>
                </a:moveTo>
                <a:lnTo>
                  <a:pt x="409607" y="6352"/>
                </a:lnTo>
                <a:lnTo>
                  <a:pt x="409607" y="0"/>
                </a:lnTo>
                <a:lnTo>
                  <a:pt x="412361" y="0"/>
                </a:lnTo>
                <a:lnTo>
                  <a:pt x="412361" y="6352"/>
                </a:lnTo>
                <a:close/>
              </a:path>
              <a:path w="508000" h="155575">
                <a:moveTo>
                  <a:pt x="482111" y="155516"/>
                </a:moveTo>
                <a:lnTo>
                  <a:pt x="472250" y="153527"/>
                </a:lnTo>
                <a:lnTo>
                  <a:pt x="464198" y="148100"/>
                </a:lnTo>
                <a:lnTo>
                  <a:pt x="458769" y="140052"/>
                </a:lnTo>
                <a:lnTo>
                  <a:pt x="456779" y="130197"/>
                </a:lnTo>
                <a:lnTo>
                  <a:pt x="458484" y="121049"/>
                </a:lnTo>
                <a:lnTo>
                  <a:pt x="463174" y="113392"/>
                </a:lnTo>
                <a:lnTo>
                  <a:pt x="470210" y="107862"/>
                </a:lnTo>
                <a:lnTo>
                  <a:pt x="478933" y="105095"/>
                </a:lnTo>
                <a:lnTo>
                  <a:pt x="478933" y="6352"/>
                </a:lnTo>
                <a:lnTo>
                  <a:pt x="412361" y="6352"/>
                </a:lnTo>
                <a:lnTo>
                  <a:pt x="412361" y="0"/>
                </a:lnTo>
                <a:lnTo>
                  <a:pt x="485291" y="0"/>
                </a:lnTo>
                <a:lnTo>
                  <a:pt x="485291" y="105095"/>
                </a:lnTo>
                <a:lnTo>
                  <a:pt x="494019" y="107862"/>
                </a:lnTo>
                <a:lnTo>
                  <a:pt x="501047" y="113392"/>
                </a:lnTo>
                <a:lnTo>
                  <a:pt x="505734" y="121049"/>
                </a:lnTo>
                <a:lnTo>
                  <a:pt x="507438" y="130197"/>
                </a:lnTo>
                <a:lnTo>
                  <a:pt x="505448" y="140052"/>
                </a:lnTo>
                <a:lnTo>
                  <a:pt x="500020" y="148100"/>
                </a:lnTo>
                <a:lnTo>
                  <a:pt x="491970" y="153527"/>
                </a:lnTo>
                <a:lnTo>
                  <a:pt x="482111" y="155516"/>
                </a:lnTo>
                <a:close/>
              </a:path>
            </a:pathLst>
          </a:custGeom>
          <a:solidFill>
            <a:srgbClr val="1187C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4" name="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641982" y="2748490"/>
            <a:ext cx="1330976" cy="961869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651879" y="1462180"/>
            <a:ext cx="2142409" cy="142197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126480" y="3369539"/>
            <a:ext cx="142642" cy="6772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140527" y="3692947"/>
            <a:ext cx="149161" cy="70673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071196" y="4951237"/>
            <a:ext cx="738176" cy="95257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6260388" y="4563875"/>
            <a:ext cx="574040" cy="95885"/>
            <a:chOff x="6260388" y="4563875"/>
            <a:chExt cx="574040" cy="95885"/>
          </a:xfrm>
        </p:grpSpPr>
        <p:sp>
          <p:nvSpPr>
            <p:cNvPr id="50" name="object 50"/>
            <p:cNvSpPr/>
            <p:nvPr/>
          </p:nvSpPr>
          <p:spPr>
            <a:xfrm>
              <a:off x="6260388" y="4563875"/>
              <a:ext cx="574040" cy="95885"/>
            </a:xfrm>
            <a:custGeom>
              <a:avLst/>
              <a:gdLst/>
              <a:ahLst/>
              <a:cxnLst/>
              <a:rect l="l" t="t" r="r" b="b"/>
              <a:pathLst>
                <a:path w="574040" h="95885">
                  <a:moveTo>
                    <a:pt x="573565" y="95257"/>
                  </a:moveTo>
                  <a:lnTo>
                    <a:pt x="0" y="95257"/>
                  </a:lnTo>
                  <a:lnTo>
                    <a:pt x="0" y="0"/>
                  </a:lnTo>
                  <a:lnTo>
                    <a:pt x="573565" y="0"/>
                  </a:lnTo>
                  <a:lnTo>
                    <a:pt x="573565" y="95257"/>
                  </a:lnTo>
                  <a:close/>
                </a:path>
              </a:pathLst>
            </a:custGeom>
            <a:solidFill>
              <a:srgbClr val="F706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6282652" y="4582660"/>
              <a:ext cx="528320" cy="58419"/>
            </a:xfrm>
            <a:custGeom>
              <a:avLst/>
              <a:gdLst/>
              <a:ahLst/>
              <a:cxnLst/>
              <a:rect l="l" t="t" r="r" b="b"/>
              <a:pathLst>
                <a:path w="528320" h="58420">
                  <a:moveTo>
                    <a:pt x="39712" y="32245"/>
                  </a:moveTo>
                  <a:lnTo>
                    <a:pt x="30073" y="28867"/>
                  </a:lnTo>
                  <a:lnTo>
                    <a:pt x="14579" y="24803"/>
                  </a:lnTo>
                  <a:lnTo>
                    <a:pt x="8153" y="22656"/>
                  </a:lnTo>
                  <a:lnTo>
                    <a:pt x="8153" y="11671"/>
                  </a:lnTo>
                  <a:lnTo>
                    <a:pt x="12915" y="7874"/>
                  </a:lnTo>
                  <a:lnTo>
                    <a:pt x="26746" y="7874"/>
                  </a:lnTo>
                  <a:lnTo>
                    <a:pt x="31724" y="10972"/>
                  </a:lnTo>
                  <a:lnTo>
                    <a:pt x="32321" y="16383"/>
                  </a:lnTo>
                  <a:lnTo>
                    <a:pt x="38963" y="16383"/>
                  </a:lnTo>
                  <a:lnTo>
                    <a:pt x="38696" y="8026"/>
                  </a:lnTo>
                  <a:lnTo>
                    <a:pt x="31038" y="1816"/>
                  </a:lnTo>
                  <a:lnTo>
                    <a:pt x="9753" y="1816"/>
                  </a:lnTo>
                  <a:lnTo>
                    <a:pt x="1498" y="7924"/>
                  </a:lnTo>
                  <a:lnTo>
                    <a:pt x="1498" y="24638"/>
                  </a:lnTo>
                  <a:lnTo>
                    <a:pt x="6858" y="29032"/>
                  </a:lnTo>
                  <a:lnTo>
                    <a:pt x="27978" y="34975"/>
                  </a:lnTo>
                  <a:lnTo>
                    <a:pt x="33070" y="37020"/>
                  </a:lnTo>
                  <a:lnTo>
                    <a:pt x="33070" y="48323"/>
                  </a:lnTo>
                  <a:lnTo>
                    <a:pt x="27393" y="52235"/>
                  </a:lnTo>
                  <a:lnTo>
                    <a:pt x="13296" y="52235"/>
                  </a:lnTo>
                  <a:lnTo>
                    <a:pt x="7556" y="49339"/>
                  </a:lnTo>
                  <a:lnTo>
                    <a:pt x="7023" y="43180"/>
                  </a:lnTo>
                  <a:lnTo>
                    <a:pt x="0" y="43180"/>
                  </a:lnTo>
                  <a:lnTo>
                    <a:pt x="647" y="52285"/>
                  </a:lnTo>
                  <a:lnTo>
                    <a:pt x="7988" y="58394"/>
                  </a:lnTo>
                  <a:lnTo>
                    <a:pt x="19837" y="58394"/>
                  </a:lnTo>
                  <a:lnTo>
                    <a:pt x="28295" y="57162"/>
                  </a:lnTo>
                  <a:lnTo>
                    <a:pt x="34531" y="53784"/>
                  </a:lnTo>
                  <a:lnTo>
                    <a:pt x="38392" y="48742"/>
                  </a:lnTo>
                  <a:lnTo>
                    <a:pt x="39712" y="42481"/>
                  </a:lnTo>
                  <a:lnTo>
                    <a:pt x="39712" y="32245"/>
                  </a:lnTo>
                  <a:close/>
                </a:path>
                <a:path w="528320" h="58420">
                  <a:moveTo>
                    <a:pt x="66433" y="51587"/>
                  </a:moveTo>
                  <a:lnTo>
                    <a:pt x="62572" y="51752"/>
                  </a:lnTo>
                  <a:lnTo>
                    <a:pt x="59791" y="51752"/>
                  </a:lnTo>
                  <a:lnTo>
                    <a:pt x="57162" y="50888"/>
                  </a:lnTo>
                  <a:lnTo>
                    <a:pt x="57162" y="21742"/>
                  </a:lnTo>
                  <a:lnTo>
                    <a:pt x="65849" y="21742"/>
                  </a:lnTo>
                  <a:lnTo>
                    <a:pt x="65849" y="16281"/>
                  </a:lnTo>
                  <a:lnTo>
                    <a:pt x="57162" y="16281"/>
                  </a:lnTo>
                  <a:lnTo>
                    <a:pt x="57162" y="6426"/>
                  </a:lnTo>
                  <a:lnTo>
                    <a:pt x="50622" y="6426"/>
                  </a:lnTo>
                  <a:lnTo>
                    <a:pt x="50622" y="16281"/>
                  </a:lnTo>
                  <a:lnTo>
                    <a:pt x="44411" y="16281"/>
                  </a:lnTo>
                  <a:lnTo>
                    <a:pt x="44411" y="21742"/>
                  </a:lnTo>
                  <a:lnTo>
                    <a:pt x="50622" y="21742"/>
                  </a:lnTo>
                  <a:lnTo>
                    <a:pt x="50622" y="54533"/>
                  </a:lnTo>
                  <a:lnTo>
                    <a:pt x="56413" y="57962"/>
                  </a:lnTo>
                  <a:lnTo>
                    <a:pt x="63804" y="57962"/>
                  </a:lnTo>
                  <a:lnTo>
                    <a:pt x="66433" y="57645"/>
                  </a:lnTo>
                  <a:lnTo>
                    <a:pt x="66433" y="51587"/>
                  </a:lnTo>
                  <a:close/>
                </a:path>
                <a:path w="528320" h="58420">
                  <a:moveTo>
                    <a:pt x="104571" y="17348"/>
                  </a:moveTo>
                  <a:lnTo>
                    <a:pt x="94437" y="15748"/>
                  </a:lnTo>
                  <a:lnTo>
                    <a:pt x="79971" y="15748"/>
                  </a:lnTo>
                  <a:lnTo>
                    <a:pt x="73533" y="20358"/>
                  </a:lnTo>
                  <a:lnTo>
                    <a:pt x="72732" y="27000"/>
                  </a:lnTo>
                  <a:lnTo>
                    <a:pt x="79489" y="27000"/>
                  </a:lnTo>
                  <a:lnTo>
                    <a:pt x="80454" y="23837"/>
                  </a:lnTo>
                  <a:lnTo>
                    <a:pt x="83566" y="21424"/>
                  </a:lnTo>
                  <a:lnTo>
                    <a:pt x="94970" y="21424"/>
                  </a:lnTo>
                  <a:lnTo>
                    <a:pt x="98082" y="24472"/>
                  </a:lnTo>
                  <a:lnTo>
                    <a:pt x="98082" y="33020"/>
                  </a:lnTo>
                  <a:lnTo>
                    <a:pt x="98082" y="38379"/>
                  </a:lnTo>
                  <a:lnTo>
                    <a:pt x="98082" y="47675"/>
                  </a:lnTo>
                  <a:lnTo>
                    <a:pt x="94005" y="52603"/>
                  </a:lnTo>
                  <a:lnTo>
                    <a:pt x="81635" y="52603"/>
                  </a:lnTo>
                  <a:lnTo>
                    <a:pt x="78041" y="50406"/>
                  </a:lnTo>
                  <a:lnTo>
                    <a:pt x="78041" y="41567"/>
                  </a:lnTo>
                  <a:lnTo>
                    <a:pt x="81788" y="39484"/>
                  </a:lnTo>
                  <a:lnTo>
                    <a:pt x="89700" y="38976"/>
                  </a:lnTo>
                  <a:lnTo>
                    <a:pt x="97586" y="38379"/>
                  </a:lnTo>
                  <a:lnTo>
                    <a:pt x="98082" y="38379"/>
                  </a:lnTo>
                  <a:lnTo>
                    <a:pt x="98082" y="33020"/>
                  </a:lnTo>
                  <a:lnTo>
                    <a:pt x="97205" y="33020"/>
                  </a:lnTo>
                  <a:lnTo>
                    <a:pt x="89611" y="33451"/>
                  </a:lnTo>
                  <a:lnTo>
                    <a:pt x="79806" y="34175"/>
                  </a:lnTo>
                  <a:lnTo>
                    <a:pt x="71501" y="36322"/>
                  </a:lnTo>
                  <a:lnTo>
                    <a:pt x="71501" y="53784"/>
                  </a:lnTo>
                  <a:lnTo>
                    <a:pt x="77724" y="58394"/>
                  </a:lnTo>
                  <a:lnTo>
                    <a:pt x="92671" y="58394"/>
                  </a:lnTo>
                  <a:lnTo>
                    <a:pt x="96418" y="54584"/>
                  </a:lnTo>
                  <a:lnTo>
                    <a:pt x="97396" y="52603"/>
                  </a:lnTo>
                  <a:lnTo>
                    <a:pt x="97764" y="51854"/>
                  </a:lnTo>
                  <a:lnTo>
                    <a:pt x="98082" y="51854"/>
                  </a:lnTo>
                  <a:lnTo>
                    <a:pt x="98082" y="57429"/>
                  </a:lnTo>
                  <a:lnTo>
                    <a:pt x="104571" y="57429"/>
                  </a:lnTo>
                  <a:lnTo>
                    <a:pt x="104571" y="51854"/>
                  </a:lnTo>
                  <a:lnTo>
                    <a:pt x="104571" y="38379"/>
                  </a:lnTo>
                  <a:lnTo>
                    <a:pt x="104571" y="21424"/>
                  </a:lnTo>
                  <a:lnTo>
                    <a:pt x="104571" y="17348"/>
                  </a:lnTo>
                  <a:close/>
                </a:path>
                <a:path w="528320" h="58420">
                  <a:moveTo>
                    <a:pt x="134988" y="15748"/>
                  </a:moveTo>
                  <a:lnTo>
                    <a:pt x="131610" y="15633"/>
                  </a:lnTo>
                  <a:lnTo>
                    <a:pt x="126733" y="15633"/>
                  </a:lnTo>
                  <a:lnTo>
                    <a:pt x="122440" y="18427"/>
                  </a:lnTo>
                  <a:lnTo>
                    <a:pt x="120942" y="22555"/>
                  </a:lnTo>
                  <a:lnTo>
                    <a:pt x="120510" y="22555"/>
                  </a:lnTo>
                  <a:lnTo>
                    <a:pt x="120510" y="16281"/>
                  </a:lnTo>
                  <a:lnTo>
                    <a:pt x="114185" y="16281"/>
                  </a:lnTo>
                  <a:lnTo>
                    <a:pt x="114185" y="57429"/>
                  </a:lnTo>
                  <a:lnTo>
                    <a:pt x="120726" y="57429"/>
                  </a:lnTo>
                  <a:lnTo>
                    <a:pt x="120726" y="25984"/>
                  </a:lnTo>
                  <a:lnTo>
                    <a:pt x="125120" y="21907"/>
                  </a:lnTo>
                  <a:lnTo>
                    <a:pt x="132740" y="21907"/>
                  </a:lnTo>
                  <a:lnTo>
                    <a:pt x="134988" y="22339"/>
                  </a:lnTo>
                  <a:lnTo>
                    <a:pt x="134988" y="15748"/>
                  </a:lnTo>
                  <a:close/>
                </a:path>
                <a:path w="528320" h="58420">
                  <a:moveTo>
                    <a:pt x="159880" y="469"/>
                  </a:moveTo>
                  <a:lnTo>
                    <a:pt x="158546" y="203"/>
                  </a:lnTo>
                  <a:lnTo>
                    <a:pt x="156616" y="0"/>
                  </a:lnTo>
                  <a:lnTo>
                    <a:pt x="147764" y="0"/>
                  </a:lnTo>
                  <a:lnTo>
                    <a:pt x="143319" y="4013"/>
                  </a:lnTo>
                  <a:lnTo>
                    <a:pt x="143319" y="16281"/>
                  </a:lnTo>
                  <a:lnTo>
                    <a:pt x="136677" y="16281"/>
                  </a:lnTo>
                  <a:lnTo>
                    <a:pt x="136677" y="21742"/>
                  </a:lnTo>
                  <a:lnTo>
                    <a:pt x="143319" y="21742"/>
                  </a:lnTo>
                  <a:lnTo>
                    <a:pt x="143319" y="57429"/>
                  </a:lnTo>
                  <a:lnTo>
                    <a:pt x="149860" y="57429"/>
                  </a:lnTo>
                  <a:lnTo>
                    <a:pt x="149860" y="21742"/>
                  </a:lnTo>
                  <a:lnTo>
                    <a:pt x="158965" y="21742"/>
                  </a:lnTo>
                  <a:lnTo>
                    <a:pt x="158965" y="16281"/>
                  </a:lnTo>
                  <a:lnTo>
                    <a:pt x="149860" y="16281"/>
                  </a:lnTo>
                  <a:lnTo>
                    <a:pt x="149860" y="7874"/>
                  </a:lnTo>
                  <a:lnTo>
                    <a:pt x="151892" y="5994"/>
                  </a:lnTo>
                  <a:lnTo>
                    <a:pt x="156502" y="5994"/>
                  </a:lnTo>
                  <a:lnTo>
                    <a:pt x="158496" y="6045"/>
                  </a:lnTo>
                  <a:lnTo>
                    <a:pt x="159880" y="6261"/>
                  </a:lnTo>
                  <a:lnTo>
                    <a:pt x="159880" y="469"/>
                  </a:lnTo>
                  <a:close/>
                </a:path>
                <a:path w="528320" h="58420">
                  <a:moveTo>
                    <a:pt x="172453" y="16281"/>
                  </a:moveTo>
                  <a:lnTo>
                    <a:pt x="165912" y="16281"/>
                  </a:lnTo>
                  <a:lnTo>
                    <a:pt x="165912" y="57429"/>
                  </a:lnTo>
                  <a:lnTo>
                    <a:pt x="172453" y="57429"/>
                  </a:lnTo>
                  <a:lnTo>
                    <a:pt x="172453" y="16281"/>
                  </a:lnTo>
                  <a:close/>
                </a:path>
                <a:path w="528320" h="58420">
                  <a:moveTo>
                    <a:pt x="173786" y="2730"/>
                  </a:moveTo>
                  <a:lnTo>
                    <a:pt x="171704" y="800"/>
                  </a:lnTo>
                  <a:lnTo>
                    <a:pt x="166712" y="800"/>
                  </a:lnTo>
                  <a:lnTo>
                    <a:pt x="164630" y="2730"/>
                  </a:lnTo>
                  <a:lnTo>
                    <a:pt x="164630" y="7543"/>
                  </a:lnTo>
                  <a:lnTo>
                    <a:pt x="166712" y="9474"/>
                  </a:lnTo>
                  <a:lnTo>
                    <a:pt x="171704" y="9474"/>
                  </a:lnTo>
                  <a:lnTo>
                    <a:pt x="173786" y="7543"/>
                  </a:lnTo>
                  <a:lnTo>
                    <a:pt x="173786" y="2730"/>
                  </a:lnTo>
                  <a:close/>
                </a:path>
                <a:path w="528320" h="58420">
                  <a:moveTo>
                    <a:pt x="216535" y="36322"/>
                  </a:moveTo>
                  <a:lnTo>
                    <a:pt x="216077" y="33477"/>
                  </a:lnTo>
                  <a:lnTo>
                    <a:pt x="215061" y="27152"/>
                  </a:lnTo>
                  <a:lnTo>
                    <a:pt x="214947" y="26619"/>
                  </a:lnTo>
                  <a:lnTo>
                    <a:pt x="211683" y="21526"/>
                  </a:lnTo>
                  <a:lnTo>
                    <a:pt x="210896" y="20307"/>
                  </a:lnTo>
                  <a:lnTo>
                    <a:pt x="209892" y="19697"/>
                  </a:lnTo>
                  <a:lnTo>
                    <a:pt x="209892" y="26619"/>
                  </a:lnTo>
                  <a:lnTo>
                    <a:pt x="209892" y="33477"/>
                  </a:lnTo>
                  <a:lnTo>
                    <a:pt x="186715" y="33477"/>
                  </a:lnTo>
                  <a:lnTo>
                    <a:pt x="187134" y="27152"/>
                  </a:lnTo>
                  <a:lnTo>
                    <a:pt x="191643" y="21526"/>
                  </a:lnTo>
                  <a:lnTo>
                    <a:pt x="205549" y="21526"/>
                  </a:lnTo>
                  <a:lnTo>
                    <a:pt x="209892" y="26619"/>
                  </a:lnTo>
                  <a:lnTo>
                    <a:pt x="209892" y="19697"/>
                  </a:lnTo>
                  <a:lnTo>
                    <a:pt x="205181" y="16814"/>
                  </a:lnTo>
                  <a:lnTo>
                    <a:pt x="198742" y="15748"/>
                  </a:lnTo>
                  <a:lnTo>
                    <a:pt x="191135" y="17310"/>
                  </a:lnTo>
                  <a:lnTo>
                    <a:pt x="185267" y="21717"/>
                  </a:lnTo>
                  <a:lnTo>
                    <a:pt x="181483" y="28498"/>
                  </a:lnTo>
                  <a:lnTo>
                    <a:pt x="180149" y="37172"/>
                  </a:lnTo>
                  <a:lnTo>
                    <a:pt x="181483" y="45808"/>
                  </a:lnTo>
                  <a:lnTo>
                    <a:pt x="185305" y="52476"/>
                  </a:lnTo>
                  <a:lnTo>
                    <a:pt x="191363" y="56769"/>
                  </a:lnTo>
                  <a:lnTo>
                    <a:pt x="199390" y="58280"/>
                  </a:lnTo>
                  <a:lnTo>
                    <a:pt x="207848" y="58280"/>
                  </a:lnTo>
                  <a:lnTo>
                    <a:pt x="213969" y="54051"/>
                  </a:lnTo>
                  <a:lnTo>
                    <a:pt x="214452" y="52476"/>
                  </a:lnTo>
                  <a:lnTo>
                    <a:pt x="215912" y="47726"/>
                  </a:lnTo>
                  <a:lnTo>
                    <a:pt x="208953" y="47726"/>
                  </a:lnTo>
                  <a:lnTo>
                    <a:pt x="207429" y="50355"/>
                  </a:lnTo>
                  <a:lnTo>
                    <a:pt x="204355" y="52476"/>
                  </a:lnTo>
                  <a:lnTo>
                    <a:pt x="192036" y="52476"/>
                  </a:lnTo>
                  <a:lnTo>
                    <a:pt x="187007" y="47726"/>
                  </a:lnTo>
                  <a:lnTo>
                    <a:pt x="186944" y="45808"/>
                  </a:lnTo>
                  <a:lnTo>
                    <a:pt x="186715" y="39052"/>
                  </a:lnTo>
                  <a:lnTo>
                    <a:pt x="216535" y="39052"/>
                  </a:lnTo>
                  <a:lnTo>
                    <a:pt x="216535" y="36322"/>
                  </a:lnTo>
                  <a:close/>
                </a:path>
                <a:path w="528320" h="58420">
                  <a:moveTo>
                    <a:pt x="230771" y="2565"/>
                  </a:moveTo>
                  <a:lnTo>
                    <a:pt x="224231" y="2565"/>
                  </a:lnTo>
                  <a:lnTo>
                    <a:pt x="224231" y="57429"/>
                  </a:lnTo>
                  <a:lnTo>
                    <a:pt x="230771" y="57429"/>
                  </a:lnTo>
                  <a:lnTo>
                    <a:pt x="230771" y="2565"/>
                  </a:lnTo>
                  <a:close/>
                </a:path>
                <a:path w="528320" h="58420">
                  <a:moveTo>
                    <a:pt x="274955" y="2565"/>
                  </a:moveTo>
                  <a:lnTo>
                    <a:pt x="268579" y="2565"/>
                  </a:lnTo>
                  <a:lnTo>
                    <a:pt x="268579" y="27698"/>
                  </a:lnTo>
                  <a:lnTo>
                    <a:pt x="268579" y="46062"/>
                  </a:lnTo>
                  <a:lnTo>
                    <a:pt x="264401" y="52438"/>
                  </a:lnTo>
                  <a:lnTo>
                    <a:pt x="249072" y="52438"/>
                  </a:lnTo>
                  <a:lnTo>
                    <a:pt x="245046" y="45593"/>
                  </a:lnTo>
                  <a:lnTo>
                    <a:pt x="245097" y="28155"/>
                  </a:lnTo>
                  <a:lnTo>
                    <a:pt x="249034" y="21475"/>
                  </a:lnTo>
                  <a:lnTo>
                    <a:pt x="264426" y="21475"/>
                  </a:lnTo>
                  <a:lnTo>
                    <a:pt x="268579" y="27698"/>
                  </a:lnTo>
                  <a:lnTo>
                    <a:pt x="268579" y="2565"/>
                  </a:lnTo>
                  <a:lnTo>
                    <a:pt x="268414" y="2565"/>
                  </a:lnTo>
                  <a:lnTo>
                    <a:pt x="268414" y="22821"/>
                  </a:lnTo>
                  <a:lnTo>
                    <a:pt x="267931" y="22821"/>
                  </a:lnTo>
                  <a:lnTo>
                    <a:pt x="267081" y="21475"/>
                  </a:lnTo>
                  <a:lnTo>
                    <a:pt x="266547" y="20624"/>
                  </a:lnTo>
                  <a:lnTo>
                    <a:pt x="264020" y="15748"/>
                  </a:lnTo>
                  <a:lnTo>
                    <a:pt x="256044" y="15748"/>
                  </a:lnTo>
                  <a:lnTo>
                    <a:pt x="248932" y="17233"/>
                  </a:lnTo>
                  <a:lnTo>
                    <a:pt x="243370" y="21475"/>
                  </a:lnTo>
                  <a:lnTo>
                    <a:pt x="239750" y="28155"/>
                  </a:lnTo>
                  <a:lnTo>
                    <a:pt x="238455" y="36957"/>
                  </a:lnTo>
                  <a:lnTo>
                    <a:pt x="239750" y="45808"/>
                  </a:lnTo>
                  <a:lnTo>
                    <a:pt x="243319" y="52438"/>
                  </a:lnTo>
                  <a:lnTo>
                    <a:pt x="244500" y="53403"/>
                  </a:lnTo>
                  <a:lnTo>
                    <a:pt x="248881" y="56794"/>
                  </a:lnTo>
                  <a:lnTo>
                    <a:pt x="255930" y="58280"/>
                  </a:lnTo>
                  <a:lnTo>
                    <a:pt x="263817" y="58280"/>
                  </a:lnTo>
                  <a:lnTo>
                    <a:pt x="266496" y="53403"/>
                  </a:lnTo>
                  <a:lnTo>
                    <a:pt x="267093" y="52438"/>
                  </a:lnTo>
                  <a:lnTo>
                    <a:pt x="267931" y="51104"/>
                  </a:lnTo>
                  <a:lnTo>
                    <a:pt x="268630" y="51104"/>
                  </a:lnTo>
                  <a:lnTo>
                    <a:pt x="268630" y="57429"/>
                  </a:lnTo>
                  <a:lnTo>
                    <a:pt x="274955" y="57429"/>
                  </a:lnTo>
                  <a:lnTo>
                    <a:pt x="274955" y="51104"/>
                  </a:lnTo>
                  <a:lnTo>
                    <a:pt x="274955" y="22821"/>
                  </a:lnTo>
                  <a:lnTo>
                    <a:pt x="274955" y="2565"/>
                  </a:lnTo>
                  <a:close/>
                </a:path>
                <a:path w="528320" h="58420">
                  <a:moveTo>
                    <a:pt x="342036" y="32245"/>
                  </a:moveTo>
                  <a:lnTo>
                    <a:pt x="332384" y="28867"/>
                  </a:lnTo>
                  <a:lnTo>
                    <a:pt x="316903" y="24803"/>
                  </a:lnTo>
                  <a:lnTo>
                    <a:pt x="310464" y="22656"/>
                  </a:lnTo>
                  <a:lnTo>
                    <a:pt x="310464" y="11671"/>
                  </a:lnTo>
                  <a:lnTo>
                    <a:pt x="315239" y="7874"/>
                  </a:lnTo>
                  <a:lnTo>
                    <a:pt x="329069" y="7874"/>
                  </a:lnTo>
                  <a:lnTo>
                    <a:pt x="334048" y="10972"/>
                  </a:lnTo>
                  <a:lnTo>
                    <a:pt x="334645" y="16383"/>
                  </a:lnTo>
                  <a:lnTo>
                    <a:pt x="341287" y="16383"/>
                  </a:lnTo>
                  <a:lnTo>
                    <a:pt x="341020" y="8026"/>
                  </a:lnTo>
                  <a:lnTo>
                    <a:pt x="333349" y="1816"/>
                  </a:lnTo>
                  <a:lnTo>
                    <a:pt x="312077" y="1816"/>
                  </a:lnTo>
                  <a:lnTo>
                    <a:pt x="303822" y="7924"/>
                  </a:lnTo>
                  <a:lnTo>
                    <a:pt x="303822" y="24638"/>
                  </a:lnTo>
                  <a:lnTo>
                    <a:pt x="309181" y="29032"/>
                  </a:lnTo>
                  <a:lnTo>
                    <a:pt x="330301" y="34975"/>
                  </a:lnTo>
                  <a:lnTo>
                    <a:pt x="335394" y="37020"/>
                  </a:lnTo>
                  <a:lnTo>
                    <a:pt x="335394" y="48323"/>
                  </a:lnTo>
                  <a:lnTo>
                    <a:pt x="329704" y="52235"/>
                  </a:lnTo>
                  <a:lnTo>
                    <a:pt x="315607" y="52235"/>
                  </a:lnTo>
                  <a:lnTo>
                    <a:pt x="309880" y="49339"/>
                  </a:lnTo>
                  <a:lnTo>
                    <a:pt x="309346" y="43180"/>
                  </a:lnTo>
                  <a:lnTo>
                    <a:pt x="302323" y="43180"/>
                  </a:lnTo>
                  <a:lnTo>
                    <a:pt x="302958" y="52285"/>
                  </a:lnTo>
                  <a:lnTo>
                    <a:pt x="310311" y="58394"/>
                  </a:lnTo>
                  <a:lnTo>
                    <a:pt x="322148" y="58394"/>
                  </a:lnTo>
                  <a:lnTo>
                    <a:pt x="330619" y="57162"/>
                  </a:lnTo>
                  <a:lnTo>
                    <a:pt x="336854" y="53784"/>
                  </a:lnTo>
                  <a:lnTo>
                    <a:pt x="340715" y="48742"/>
                  </a:lnTo>
                  <a:lnTo>
                    <a:pt x="342036" y="42481"/>
                  </a:lnTo>
                  <a:lnTo>
                    <a:pt x="342036" y="32245"/>
                  </a:lnTo>
                  <a:close/>
                </a:path>
                <a:path w="528320" h="58420">
                  <a:moveTo>
                    <a:pt x="382638" y="16281"/>
                  </a:moveTo>
                  <a:lnTo>
                    <a:pt x="376148" y="16281"/>
                  </a:lnTo>
                  <a:lnTo>
                    <a:pt x="376148" y="40551"/>
                  </a:lnTo>
                  <a:lnTo>
                    <a:pt x="376148" y="48209"/>
                  </a:lnTo>
                  <a:lnTo>
                    <a:pt x="370306" y="51689"/>
                  </a:lnTo>
                  <a:lnTo>
                    <a:pt x="360387" y="51689"/>
                  </a:lnTo>
                  <a:lnTo>
                    <a:pt x="356692" y="47891"/>
                  </a:lnTo>
                  <a:lnTo>
                    <a:pt x="356692" y="16281"/>
                  </a:lnTo>
                  <a:lnTo>
                    <a:pt x="350151" y="16281"/>
                  </a:lnTo>
                  <a:lnTo>
                    <a:pt x="350151" y="52870"/>
                  </a:lnTo>
                  <a:lnTo>
                    <a:pt x="355727" y="57962"/>
                  </a:lnTo>
                  <a:lnTo>
                    <a:pt x="369722" y="57962"/>
                  </a:lnTo>
                  <a:lnTo>
                    <a:pt x="373799" y="54635"/>
                  </a:lnTo>
                  <a:lnTo>
                    <a:pt x="375716" y="50457"/>
                  </a:lnTo>
                  <a:lnTo>
                    <a:pt x="376148" y="50457"/>
                  </a:lnTo>
                  <a:lnTo>
                    <a:pt x="376148" y="57429"/>
                  </a:lnTo>
                  <a:lnTo>
                    <a:pt x="382638" y="57429"/>
                  </a:lnTo>
                  <a:lnTo>
                    <a:pt x="382638" y="16281"/>
                  </a:lnTo>
                  <a:close/>
                </a:path>
                <a:path w="528320" h="58420">
                  <a:moveTo>
                    <a:pt x="445427" y="16281"/>
                  </a:moveTo>
                  <a:lnTo>
                    <a:pt x="438569" y="16281"/>
                  </a:lnTo>
                  <a:lnTo>
                    <a:pt x="429780" y="47510"/>
                  </a:lnTo>
                  <a:lnTo>
                    <a:pt x="429348" y="47510"/>
                  </a:lnTo>
                  <a:lnTo>
                    <a:pt x="420776" y="16281"/>
                  </a:lnTo>
                  <a:lnTo>
                    <a:pt x="413804" y="16281"/>
                  </a:lnTo>
                  <a:lnTo>
                    <a:pt x="405117" y="47625"/>
                  </a:lnTo>
                  <a:lnTo>
                    <a:pt x="404698" y="47625"/>
                  </a:lnTo>
                  <a:lnTo>
                    <a:pt x="395897" y="16281"/>
                  </a:lnTo>
                  <a:lnTo>
                    <a:pt x="389039" y="16281"/>
                  </a:lnTo>
                  <a:lnTo>
                    <a:pt x="401535" y="57429"/>
                  </a:lnTo>
                  <a:lnTo>
                    <a:pt x="408012" y="57429"/>
                  </a:lnTo>
                  <a:lnTo>
                    <a:pt x="416915" y="26035"/>
                  </a:lnTo>
                  <a:lnTo>
                    <a:pt x="417550" y="26035"/>
                  </a:lnTo>
                  <a:lnTo>
                    <a:pt x="426504" y="57429"/>
                  </a:lnTo>
                  <a:lnTo>
                    <a:pt x="432943" y="57429"/>
                  </a:lnTo>
                  <a:lnTo>
                    <a:pt x="445427" y="16281"/>
                  </a:lnTo>
                  <a:close/>
                </a:path>
                <a:path w="528320" h="58420">
                  <a:moveTo>
                    <a:pt x="487362" y="37071"/>
                  </a:moveTo>
                  <a:lnTo>
                    <a:pt x="486016" y="28308"/>
                  </a:lnTo>
                  <a:lnTo>
                    <a:pt x="482180" y="21526"/>
                  </a:lnTo>
                  <a:lnTo>
                    <a:pt x="480822" y="20574"/>
                  </a:lnTo>
                  <a:lnTo>
                    <a:pt x="480822" y="28867"/>
                  </a:lnTo>
                  <a:lnTo>
                    <a:pt x="480822" y="45262"/>
                  </a:lnTo>
                  <a:lnTo>
                    <a:pt x="476986" y="52463"/>
                  </a:lnTo>
                  <a:lnTo>
                    <a:pt x="460273" y="52463"/>
                  </a:lnTo>
                  <a:lnTo>
                    <a:pt x="456438" y="45262"/>
                  </a:lnTo>
                  <a:lnTo>
                    <a:pt x="456438" y="28867"/>
                  </a:lnTo>
                  <a:lnTo>
                    <a:pt x="460298" y="21526"/>
                  </a:lnTo>
                  <a:lnTo>
                    <a:pt x="476973" y="21526"/>
                  </a:lnTo>
                  <a:lnTo>
                    <a:pt x="480822" y="28867"/>
                  </a:lnTo>
                  <a:lnTo>
                    <a:pt x="480822" y="20574"/>
                  </a:lnTo>
                  <a:lnTo>
                    <a:pt x="476313" y="17272"/>
                  </a:lnTo>
                  <a:lnTo>
                    <a:pt x="468655" y="15748"/>
                  </a:lnTo>
                  <a:lnTo>
                    <a:pt x="461010" y="17272"/>
                  </a:lnTo>
                  <a:lnTo>
                    <a:pt x="455155" y="21526"/>
                  </a:lnTo>
                  <a:lnTo>
                    <a:pt x="451256" y="28308"/>
                  </a:lnTo>
                  <a:lnTo>
                    <a:pt x="451167" y="28867"/>
                  </a:lnTo>
                  <a:lnTo>
                    <a:pt x="449897" y="37071"/>
                  </a:lnTo>
                  <a:lnTo>
                    <a:pt x="451256" y="45758"/>
                  </a:lnTo>
                  <a:lnTo>
                    <a:pt x="455079" y="52463"/>
                  </a:lnTo>
                  <a:lnTo>
                    <a:pt x="461010" y="56756"/>
                  </a:lnTo>
                  <a:lnTo>
                    <a:pt x="468655" y="58280"/>
                  </a:lnTo>
                  <a:lnTo>
                    <a:pt x="476313" y="56756"/>
                  </a:lnTo>
                  <a:lnTo>
                    <a:pt x="482219" y="52463"/>
                  </a:lnTo>
                  <a:lnTo>
                    <a:pt x="486016" y="45758"/>
                  </a:lnTo>
                  <a:lnTo>
                    <a:pt x="486092" y="45262"/>
                  </a:lnTo>
                  <a:lnTo>
                    <a:pt x="487362" y="37071"/>
                  </a:lnTo>
                  <a:close/>
                </a:path>
                <a:path w="528320" h="58420">
                  <a:moveTo>
                    <a:pt x="527862" y="20840"/>
                  </a:moveTo>
                  <a:lnTo>
                    <a:pt x="522287" y="15748"/>
                  </a:lnTo>
                  <a:lnTo>
                    <a:pt x="507707" y="15748"/>
                  </a:lnTo>
                  <a:lnTo>
                    <a:pt x="503847" y="18529"/>
                  </a:lnTo>
                  <a:lnTo>
                    <a:pt x="501916" y="22758"/>
                  </a:lnTo>
                  <a:lnTo>
                    <a:pt x="501383" y="22758"/>
                  </a:lnTo>
                  <a:lnTo>
                    <a:pt x="501383" y="16281"/>
                  </a:lnTo>
                  <a:lnTo>
                    <a:pt x="495058" y="16281"/>
                  </a:lnTo>
                  <a:lnTo>
                    <a:pt x="495058" y="57429"/>
                  </a:lnTo>
                  <a:lnTo>
                    <a:pt x="501599" y="57429"/>
                  </a:lnTo>
                  <a:lnTo>
                    <a:pt x="501599" y="32727"/>
                  </a:lnTo>
                  <a:lnTo>
                    <a:pt x="501599" y="25603"/>
                  </a:lnTo>
                  <a:lnTo>
                    <a:pt x="505993" y="21590"/>
                  </a:lnTo>
                  <a:lnTo>
                    <a:pt x="517842" y="21590"/>
                  </a:lnTo>
                  <a:lnTo>
                    <a:pt x="521322" y="25387"/>
                  </a:lnTo>
                  <a:lnTo>
                    <a:pt x="521322" y="57429"/>
                  </a:lnTo>
                  <a:lnTo>
                    <a:pt x="527862" y="57429"/>
                  </a:lnTo>
                  <a:lnTo>
                    <a:pt x="527862" y="20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2" name="object 52"/>
          <p:cNvGrpSpPr/>
          <p:nvPr/>
        </p:nvGrpSpPr>
        <p:grpSpPr>
          <a:xfrm>
            <a:off x="6265715" y="4953661"/>
            <a:ext cx="672465" cy="95885"/>
            <a:chOff x="6265715" y="4953661"/>
            <a:chExt cx="672465" cy="95885"/>
          </a:xfrm>
        </p:grpSpPr>
        <p:sp>
          <p:nvSpPr>
            <p:cNvPr id="53" name="object 53"/>
            <p:cNvSpPr/>
            <p:nvPr/>
          </p:nvSpPr>
          <p:spPr>
            <a:xfrm>
              <a:off x="6265715" y="4953661"/>
              <a:ext cx="672465" cy="95885"/>
            </a:xfrm>
            <a:custGeom>
              <a:avLst/>
              <a:gdLst/>
              <a:ahLst/>
              <a:cxnLst/>
              <a:rect l="l" t="t" r="r" b="b"/>
              <a:pathLst>
                <a:path w="672465" h="95885">
                  <a:moveTo>
                    <a:pt x="672299" y="95257"/>
                  </a:moveTo>
                  <a:lnTo>
                    <a:pt x="0" y="95257"/>
                  </a:lnTo>
                  <a:lnTo>
                    <a:pt x="0" y="0"/>
                  </a:lnTo>
                  <a:lnTo>
                    <a:pt x="672299" y="0"/>
                  </a:lnTo>
                  <a:lnTo>
                    <a:pt x="672299" y="95257"/>
                  </a:lnTo>
                  <a:close/>
                </a:path>
              </a:pathLst>
            </a:custGeom>
            <a:solidFill>
              <a:srgbClr val="F706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287986" y="4974265"/>
              <a:ext cx="226060" cy="57150"/>
            </a:xfrm>
            <a:custGeom>
              <a:avLst/>
              <a:gdLst/>
              <a:ahLst/>
              <a:cxnLst/>
              <a:rect l="l" t="t" r="r" b="b"/>
              <a:pathLst>
                <a:path w="226059" h="57150">
                  <a:moveTo>
                    <a:pt x="39712" y="30429"/>
                  </a:moveTo>
                  <a:lnTo>
                    <a:pt x="30073" y="27051"/>
                  </a:lnTo>
                  <a:lnTo>
                    <a:pt x="14579" y="22987"/>
                  </a:lnTo>
                  <a:lnTo>
                    <a:pt x="8153" y="20840"/>
                  </a:lnTo>
                  <a:lnTo>
                    <a:pt x="8153" y="9855"/>
                  </a:lnTo>
                  <a:lnTo>
                    <a:pt x="12915" y="6045"/>
                  </a:lnTo>
                  <a:lnTo>
                    <a:pt x="26746" y="6045"/>
                  </a:lnTo>
                  <a:lnTo>
                    <a:pt x="31737" y="9156"/>
                  </a:lnTo>
                  <a:lnTo>
                    <a:pt x="32321" y="14566"/>
                  </a:lnTo>
                  <a:lnTo>
                    <a:pt x="38963" y="14566"/>
                  </a:lnTo>
                  <a:lnTo>
                    <a:pt x="38696" y="6210"/>
                  </a:lnTo>
                  <a:lnTo>
                    <a:pt x="31038" y="0"/>
                  </a:lnTo>
                  <a:lnTo>
                    <a:pt x="9753" y="0"/>
                  </a:lnTo>
                  <a:lnTo>
                    <a:pt x="1498" y="6108"/>
                  </a:lnTo>
                  <a:lnTo>
                    <a:pt x="1498" y="22821"/>
                  </a:lnTo>
                  <a:lnTo>
                    <a:pt x="6858" y="27216"/>
                  </a:lnTo>
                  <a:lnTo>
                    <a:pt x="27978" y="33159"/>
                  </a:lnTo>
                  <a:lnTo>
                    <a:pt x="33070" y="35191"/>
                  </a:lnTo>
                  <a:lnTo>
                    <a:pt x="33070" y="46494"/>
                  </a:lnTo>
                  <a:lnTo>
                    <a:pt x="27393" y="50406"/>
                  </a:lnTo>
                  <a:lnTo>
                    <a:pt x="13296" y="50406"/>
                  </a:lnTo>
                  <a:lnTo>
                    <a:pt x="7556" y="47523"/>
                  </a:lnTo>
                  <a:lnTo>
                    <a:pt x="7023" y="41363"/>
                  </a:lnTo>
                  <a:lnTo>
                    <a:pt x="0" y="41363"/>
                  </a:lnTo>
                  <a:lnTo>
                    <a:pt x="647" y="50469"/>
                  </a:lnTo>
                  <a:lnTo>
                    <a:pt x="7988" y="56578"/>
                  </a:lnTo>
                  <a:lnTo>
                    <a:pt x="19837" y="56578"/>
                  </a:lnTo>
                  <a:lnTo>
                    <a:pt x="28295" y="55346"/>
                  </a:lnTo>
                  <a:lnTo>
                    <a:pt x="34544" y="51968"/>
                  </a:lnTo>
                  <a:lnTo>
                    <a:pt x="38392" y="46926"/>
                  </a:lnTo>
                  <a:lnTo>
                    <a:pt x="39712" y="40665"/>
                  </a:lnTo>
                  <a:lnTo>
                    <a:pt x="39712" y="30429"/>
                  </a:lnTo>
                  <a:close/>
                </a:path>
                <a:path w="226059" h="57150">
                  <a:moveTo>
                    <a:pt x="80314" y="14465"/>
                  </a:moveTo>
                  <a:lnTo>
                    <a:pt x="73837" y="14465"/>
                  </a:lnTo>
                  <a:lnTo>
                    <a:pt x="73837" y="38735"/>
                  </a:lnTo>
                  <a:lnTo>
                    <a:pt x="73837" y="46393"/>
                  </a:lnTo>
                  <a:lnTo>
                    <a:pt x="67995" y="49872"/>
                  </a:lnTo>
                  <a:lnTo>
                    <a:pt x="58077" y="49872"/>
                  </a:lnTo>
                  <a:lnTo>
                    <a:pt x="54381" y="46075"/>
                  </a:lnTo>
                  <a:lnTo>
                    <a:pt x="54381" y="14465"/>
                  </a:lnTo>
                  <a:lnTo>
                    <a:pt x="47840" y="14465"/>
                  </a:lnTo>
                  <a:lnTo>
                    <a:pt x="47840" y="51054"/>
                  </a:lnTo>
                  <a:lnTo>
                    <a:pt x="53416" y="56146"/>
                  </a:lnTo>
                  <a:lnTo>
                    <a:pt x="67398" y="56146"/>
                  </a:lnTo>
                  <a:lnTo>
                    <a:pt x="71475" y="52819"/>
                  </a:lnTo>
                  <a:lnTo>
                    <a:pt x="73406" y="48641"/>
                  </a:lnTo>
                  <a:lnTo>
                    <a:pt x="73837" y="48641"/>
                  </a:lnTo>
                  <a:lnTo>
                    <a:pt x="73837" y="55613"/>
                  </a:lnTo>
                  <a:lnTo>
                    <a:pt x="80314" y="55613"/>
                  </a:lnTo>
                  <a:lnTo>
                    <a:pt x="80314" y="14465"/>
                  </a:lnTo>
                  <a:close/>
                </a:path>
                <a:path w="226059" h="57150">
                  <a:moveTo>
                    <a:pt x="143103" y="14465"/>
                  </a:moveTo>
                  <a:lnTo>
                    <a:pt x="136245" y="14465"/>
                  </a:lnTo>
                  <a:lnTo>
                    <a:pt x="127457" y="45694"/>
                  </a:lnTo>
                  <a:lnTo>
                    <a:pt x="127025" y="45694"/>
                  </a:lnTo>
                  <a:lnTo>
                    <a:pt x="118452" y="14465"/>
                  </a:lnTo>
                  <a:lnTo>
                    <a:pt x="111480" y="14465"/>
                  </a:lnTo>
                  <a:lnTo>
                    <a:pt x="102806" y="45808"/>
                  </a:lnTo>
                  <a:lnTo>
                    <a:pt x="102374" y="45808"/>
                  </a:lnTo>
                  <a:lnTo>
                    <a:pt x="93586" y="14465"/>
                  </a:lnTo>
                  <a:lnTo>
                    <a:pt x="86728" y="14465"/>
                  </a:lnTo>
                  <a:lnTo>
                    <a:pt x="99212" y="55613"/>
                  </a:lnTo>
                  <a:lnTo>
                    <a:pt x="105702" y="55613"/>
                  </a:lnTo>
                  <a:lnTo>
                    <a:pt x="114592" y="24218"/>
                  </a:lnTo>
                  <a:lnTo>
                    <a:pt x="115239" y="24218"/>
                  </a:lnTo>
                  <a:lnTo>
                    <a:pt x="124193" y="55613"/>
                  </a:lnTo>
                  <a:lnTo>
                    <a:pt x="130619" y="55613"/>
                  </a:lnTo>
                  <a:lnTo>
                    <a:pt x="143103" y="14465"/>
                  </a:lnTo>
                  <a:close/>
                </a:path>
                <a:path w="226059" h="57150">
                  <a:moveTo>
                    <a:pt x="185051" y="35255"/>
                  </a:moveTo>
                  <a:lnTo>
                    <a:pt x="183705" y="26492"/>
                  </a:lnTo>
                  <a:lnTo>
                    <a:pt x="179870" y="19710"/>
                  </a:lnTo>
                  <a:lnTo>
                    <a:pt x="178511" y="18757"/>
                  </a:lnTo>
                  <a:lnTo>
                    <a:pt x="178511" y="27051"/>
                  </a:lnTo>
                  <a:lnTo>
                    <a:pt x="178511" y="43446"/>
                  </a:lnTo>
                  <a:lnTo>
                    <a:pt x="174675" y="50634"/>
                  </a:lnTo>
                  <a:lnTo>
                    <a:pt x="157962" y="50634"/>
                  </a:lnTo>
                  <a:lnTo>
                    <a:pt x="154127" y="43446"/>
                  </a:lnTo>
                  <a:lnTo>
                    <a:pt x="154127" y="27051"/>
                  </a:lnTo>
                  <a:lnTo>
                    <a:pt x="157988" y="19710"/>
                  </a:lnTo>
                  <a:lnTo>
                    <a:pt x="174650" y="19710"/>
                  </a:lnTo>
                  <a:lnTo>
                    <a:pt x="178511" y="27051"/>
                  </a:lnTo>
                  <a:lnTo>
                    <a:pt x="178511" y="18757"/>
                  </a:lnTo>
                  <a:lnTo>
                    <a:pt x="173990" y="15455"/>
                  </a:lnTo>
                  <a:lnTo>
                    <a:pt x="166344" y="13931"/>
                  </a:lnTo>
                  <a:lnTo>
                    <a:pt x="158686" y="15455"/>
                  </a:lnTo>
                  <a:lnTo>
                    <a:pt x="152831" y="19710"/>
                  </a:lnTo>
                  <a:lnTo>
                    <a:pt x="148945" y="26492"/>
                  </a:lnTo>
                  <a:lnTo>
                    <a:pt x="148856" y="27051"/>
                  </a:lnTo>
                  <a:lnTo>
                    <a:pt x="147586" y="35255"/>
                  </a:lnTo>
                  <a:lnTo>
                    <a:pt x="148945" y="43942"/>
                  </a:lnTo>
                  <a:lnTo>
                    <a:pt x="152768" y="50634"/>
                  </a:lnTo>
                  <a:lnTo>
                    <a:pt x="158686" y="54940"/>
                  </a:lnTo>
                  <a:lnTo>
                    <a:pt x="166344" y="56464"/>
                  </a:lnTo>
                  <a:lnTo>
                    <a:pt x="173990" y="54940"/>
                  </a:lnTo>
                  <a:lnTo>
                    <a:pt x="179895" y="50634"/>
                  </a:lnTo>
                  <a:lnTo>
                    <a:pt x="183705" y="43942"/>
                  </a:lnTo>
                  <a:lnTo>
                    <a:pt x="183781" y="43446"/>
                  </a:lnTo>
                  <a:lnTo>
                    <a:pt x="185051" y="35255"/>
                  </a:lnTo>
                  <a:close/>
                </a:path>
                <a:path w="226059" h="57150">
                  <a:moveTo>
                    <a:pt x="225539" y="19011"/>
                  </a:moveTo>
                  <a:lnTo>
                    <a:pt x="219964" y="13931"/>
                  </a:lnTo>
                  <a:lnTo>
                    <a:pt x="205384" y="13931"/>
                  </a:lnTo>
                  <a:lnTo>
                    <a:pt x="201536" y="16713"/>
                  </a:lnTo>
                  <a:lnTo>
                    <a:pt x="199605" y="20942"/>
                  </a:lnTo>
                  <a:lnTo>
                    <a:pt x="199059" y="20942"/>
                  </a:lnTo>
                  <a:lnTo>
                    <a:pt x="199059" y="14465"/>
                  </a:lnTo>
                  <a:lnTo>
                    <a:pt x="192735" y="14465"/>
                  </a:lnTo>
                  <a:lnTo>
                    <a:pt x="192735" y="55613"/>
                  </a:lnTo>
                  <a:lnTo>
                    <a:pt x="199275" y="55613"/>
                  </a:lnTo>
                  <a:lnTo>
                    <a:pt x="199275" y="30911"/>
                  </a:lnTo>
                  <a:lnTo>
                    <a:pt x="199275" y="23787"/>
                  </a:lnTo>
                  <a:lnTo>
                    <a:pt x="203669" y="19761"/>
                  </a:lnTo>
                  <a:lnTo>
                    <a:pt x="215519" y="19761"/>
                  </a:lnTo>
                  <a:lnTo>
                    <a:pt x="218998" y="23571"/>
                  </a:lnTo>
                  <a:lnTo>
                    <a:pt x="218998" y="55613"/>
                  </a:lnTo>
                  <a:lnTo>
                    <a:pt x="225539" y="55613"/>
                  </a:lnTo>
                  <a:lnTo>
                    <a:pt x="225539" y="190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542397" y="4975006"/>
              <a:ext cx="353609" cy="71148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4065401" y="2372661"/>
            <a:ext cx="402590" cy="95885"/>
            <a:chOff x="4065401" y="2372661"/>
            <a:chExt cx="402590" cy="95885"/>
          </a:xfrm>
        </p:grpSpPr>
        <p:sp>
          <p:nvSpPr>
            <p:cNvPr id="57" name="object 57"/>
            <p:cNvSpPr/>
            <p:nvPr/>
          </p:nvSpPr>
          <p:spPr>
            <a:xfrm>
              <a:off x="4065401" y="2372661"/>
              <a:ext cx="402590" cy="95885"/>
            </a:xfrm>
            <a:custGeom>
              <a:avLst/>
              <a:gdLst/>
              <a:ahLst/>
              <a:cxnLst/>
              <a:rect l="l" t="t" r="r" b="b"/>
              <a:pathLst>
                <a:path w="402589" h="95885">
                  <a:moveTo>
                    <a:pt x="402131" y="95257"/>
                  </a:moveTo>
                  <a:lnTo>
                    <a:pt x="0" y="95257"/>
                  </a:lnTo>
                  <a:lnTo>
                    <a:pt x="0" y="0"/>
                  </a:lnTo>
                  <a:lnTo>
                    <a:pt x="402131" y="0"/>
                  </a:lnTo>
                  <a:lnTo>
                    <a:pt x="402131" y="95257"/>
                  </a:lnTo>
                  <a:close/>
                </a:path>
              </a:pathLst>
            </a:custGeom>
            <a:solidFill>
              <a:srgbClr val="F706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085158" y="2394006"/>
              <a:ext cx="363855" cy="55880"/>
            </a:xfrm>
            <a:custGeom>
              <a:avLst/>
              <a:gdLst/>
              <a:ahLst/>
              <a:cxnLst/>
              <a:rect l="l" t="t" r="r" b="b"/>
              <a:pathLst>
                <a:path w="363854" h="55880">
                  <a:moveTo>
                    <a:pt x="68656" y="0"/>
                  </a:moveTo>
                  <a:lnTo>
                    <a:pt x="61683" y="0"/>
                  </a:lnTo>
                  <a:lnTo>
                    <a:pt x="50266" y="44424"/>
                  </a:lnTo>
                  <a:lnTo>
                    <a:pt x="49784" y="44424"/>
                  </a:lnTo>
                  <a:lnTo>
                    <a:pt x="38163" y="0"/>
                  </a:lnTo>
                  <a:lnTo>
                    <a:pt x="30492" y="0"/>
                  </a:lnTo>
                  <a:lnTo>
                    <a:pt x="18923" y="44424"/>
                  </a:lnTo>
                  <a:lnTo>
                    <a:pt x="18376" y="44424"/>
                  </a:lnTo>
                  <a:lnTo>
                    <a:pt x="6972" y="0"/>
                  </a:lnTo>
                  <a:lnTo>
                    <a:pt x="0" y="0"/>
                  </a:lnTo>
                  <a:lnTo>
                    <a:pt x="15011" y="54864"/>
                  </a:lnTo>
                  <a:lnTo>
                    <a:pt x="22085" y="54864"/>
                  </a:lnTo>
                  <a:lnTo>
                    <a:pt x="34137" y="11468"/>
                  </a:lnTo>
                  <a:lnTo>
                    <a:pt x="34569" y="11468"/>
                  </a:lnTo>
                  <a:lnTo>
                    <a:pt x="46570" y="54864"/>
                  </a:lnTo>
                  <a:lnTo>
                    <a:pt x="53644" y="54864"/>
                  </a:lnTo>
                  <a:lnTo>
                    <a:pt x="68656" y="0"/>
                  </a:lnTo>
                  <a:close/>
                </a:path>
                <a:path w="363854" h="55880">
                  <a:moveTo>
                    <a:pt x="105397" y="14795"/>
                  </a:moveTo>
                  <a:lnTo>
                    <a:pt x="95262" y="13182"/>
                  </a:lnTo>
                  <a:lnTo>
                    <a:pt x="80797" y="13182"/>
                  </a:lnTo>
                  <a:lnTo>
                    <a:pt x="74358" y="17792"/>
                  </a:lnTo>
                  <a:lnTo>
                    <a:pt x="73558" y="24434"/>
                  </a:lnTo>
                  <a:lnTo>
                    <a:pt x="80314" y="24434"/>
                  </a:lnTo>
                  <a:lnTo>
                    <a:pt x="81280" y="21272"/>
                  </a:lnTo>
                  <a:lnTo>
                    <a:pt x="84391" y="18859"/>
                  </a:lnTo>
                  <a:lnTo>
                    <a:pt x="95808" y="18859"/>
                  </a:lnTo>
                  <a:lnTo>
                    <a:pt x="98907" y="21920"/>
                  </a:lnTo>
                  <a:lnTo>
                    <a:pt x="98907" y="30467"/>
                  </a:lnTo>
                  <a:lnTo>
                    <a:pt x="98907" y="35826"/>
                  </a:lnTo>
                  <a:lnTo>
                    <a:pt x="98907" y="45123"/>
                  </a:lnTo>
                  <a:lnTo>
                    <a:pt x="94843" y="50050"/>
                  </a:lnTo>
                  <a:lnTo>
                    <a:pt x="82461" y="50050"/>
                  </a:lnTo>
                  <a:lnTo>
                    <a:pt x="78867" y="47853"/>
                  </a:lnTo>
                  <a:lnTo>
                    <a:pt x="78867" y="39014"/>
                  </a:lnTo>
                  <a:lnTo>
                    <a:pt x="82613" y="36918"/>
                  </a:lnTo>
                  <a:lnTo>
                    <a:pt x="90525" y="36410"/>
                  </a:lnTo>
                  <a:lnTo>
                    <a:pt x="98412" y="35826"/>
                  </a:lnTo>
                  <a:lnTo>
                    <a:pt x="98907" y="35826"/>
                  </a:lnTo>
                  <a:lnTo>
                    <a:pt x="98907" y="30467"/>
                  </a:lnTo>
                  <a:lnTo>
                    <a:pt x="98044" y="30467"/>
                  </a:lnTo>
                  <a:lnTo>
                    <a:pt x="90449" y="30886"/>
                  </a:lnTo>
                  <a:lnTo>
                    <a:pt x="80632" y="31610"/>
                  </a:lnTo>
                  <a:lnTo>
                    <a:pt x="72326" y="33756"/>
                  </a:lnTo>
                  <a:lnTo>
                    <a:pt x="72326" y="51219"/>
                  </a:lnTo>
                  <a:lnTo>
                    <a:pt x="78549" y="55829"/>
                  </a:lnTo>
                  <a:lnTo>
                    <a:pt x="93497" y="55829"/>
                  </a:lnTo>
                  <a:lnTo>
                    <a:pt x="97256" y="52031"/>
                  </a:lnTo>
                  <a:lnTo>
                    <a:pt x="98221" y="50050"/>
                  </a:lnTo>
                  <a:lnTo>
                    <a:pt x="98590" y="49301"/>
                  </a:lnTo>
                  <a:lnTo>
                    <a:pt x="98907" y="49301"/>
                  </a:lnTo>
                  <a:lnTo>
                    <a:pt x="98907" y="54864"/>
                  </a:lnTo>
                  <a:lnTo>
                    <a:pt x="105397" y="54864"/>
                  </a:lnTo>
                  <a:lnTo>
                    <a:pt x="105397" y="49301"/>
                  </a:lnTo>
                  <a:lnTo>
                    <a:pt x="105397" y="35826"/>
                  </a:lnTo>
                  <a:lnTo>
                    <a:pt x="105397" y="18859"/>
                  </a:lnTo>
                  <a:lnTo>
                    <a:pt x="105397" y="14795"/>
                  </a:lnTo>
                  <a:close/>
                </a:path>
                <a:path w="363854" h="55880">
                  <a:moveTo>
                    <a:pt x="148894" y="13716"/>
                  </a:moveTo>
                  <a:lnTo>
                    <a:pt x="141820" y="13716"/>
                  </a:lnTo>
                  <a:lnTo>
                    <a:pt x="130556" y="46355"/>
                  </a:lnTo>
                  <a:lnTo>
                    <a:pt x="130136" y="46355"/>
                  </a:lnTo>
                  <a:lnTo>
                    <a:pt x="118872" y="13716"/>
                  </a:lnTo>
                  <a:lnTo>
                    <a:pt x="111798" y="13716"/>
                  </a:lnTo>
                  <a:lnTo>
                    <a:pt x="126974" y="54864"/>
                  </a:lnTo>
                  <a:lnTo>
                    <a:pt x="133667" y="54864"/>
                  </a:lnTo>
                  <a:lnTo>
                    <a:pt x="148894" y="13716"/>
                  </a:lnTo>
                  <a:close/>
                </a:path>
                <a:path w="363854" h="55880">
                  <a:moveTo>
                    <a:pt x="189763" y="33756"/>
                  </a:moveTo>
                  <a:lnTo>
                    <a:pt x="189306" y="30924"/>
                  </a:lnTo>
                  <a:lnTo>
                    <a:pt x="188277" y="24599"/>
                  </a:lnTo>
                  <a:lnTo>
                    <a:pt x="188175" y="24066"/>
                  </a:lnTo>
                  <a:lnTo>
                    <a:pt x="184912" y="18973"/>
                  </a:lnTo>
                  <a:lnTo>
                    <a:pt x="184124" y="17741"/>
                  </a:lnTo>
                  <a:lnTo>
                    <a:pt x="183108" y="17132"/>
                  </a:lnTo>
                  <a:lnTo>
                    <a:pt x="183108" y="24066"/>
                  </a:lnTo>
                  <a:lnTo>
                    <a:pt x="183108" y="30924"/>
                  </a:lnTo>
                  <a:lnTo>
                    <a:pt x="159931" y="30924"/>
                  </a:lnTo>
                  <a:lnTo>
                    <a:pt x="160362" y="24599"/>
                  </a:lnTo>
                  <a:lnTo>
                    <a:pt x="164858" y="18973"/>
                  </a:lnTo>
                  <a:lnTo>
                    <a:pt x="178777" y="18973"/>
                  </a:lnTo>
                  <a:lnTo>
                    <a:pt x="183108" y="24066"/>
                  </a:lnTo>
                  <a:lnTo>
                    <a:pt x="183108" y="17132"/>
                  </a:lnTo>
                  <a:lnTo>
                    <a:pt x="178409" y="14249"/>
                  </a:lnTo>
                  <a:lnTo>
                    <a:pt x="171970" y="13182"/>
                  </a:lnTo>
                  <a:lnTo>
                    <a:pt x="164350" y="14757"/>
                  </a:lnTo>
                  <a:lnTo>
                    <a:pt x="158483" y="19164"/>
                  </a:lnTo>
                  <a:lnTo>
                    <a:pt x="154711" y="25933"/>
                  </a:lnTo>
                  <a:lnTo>
                    <a:pt x="153365" y="34620"/>
                  </a:lnTo>
                  <a:lnTo>
                    <a:pt x="154698" y="43243"/>
                  </a:lnTo>
                  <a:lnTo>
                    <a:pt x="158521" y="49911"/>
                  </a:lnTo>
                  <a:lnTo>
                    <a:pt x="164579" y="54203"/>
                  </a:lnTo>
                  <a:lnTo>
                    <a:pt x="172605" y="55727"/>
                  </a:lnTo>
                  <a:lnTo>
                    <a:pt x="181076" y="55727"/>
                  </a:lnTo>
                  <a:lnTo>
                    <a:pt x="187185" y="51498"/>
                  </a:lnTo>
                  <a:lnTo>
                    <a:pt x="187667" y="49911"/>
                  </a:lnTo>
                  <a:lnTo>
                    <a:pt x="189128" y="45173"/>
                  </a:lnTo>
                  <a:lnTo>
                    <a:pt x="182181" y="45173"/>
                  </a:lnTo>
                  <a:lnTo>
                    <a:pt x="180644" y="47790"/>
                  </a:lnTo>
                  <a:lnTo>
                    <a:pt x="177584" y="49911"/>
                  </a:lnTo>
                  <a:lnTo>
                    <a:pt x="165265" y="49911"/>
                  </a:lnTo>
                  <a:lnTo>
                    <a:pt x="160223" y="45173"/>
                  </a:lnTo>
                  <a:lnTo>
                    <a:pt x="160159" y="43243"/>
                  </a:lnTo>
                  <a:lnTo>
                    <a:pt x="159931" y="36487"/>
                  </a:lnTo>
                  <a:lnTo>
                    <a:pt x="189763" y="36487"/>
                  </a:lnTo>
                  <a:lnTo>
                    <a:pt x="189763" y="33756"/>
                  </a:lnTo>
                  <a:close/>
                </a:path>
                <a:path w="363854" h="55880">
                  <a:moveTo>
                    <a:pt x="254139" y="17424"/>
                  </a:moveTo>
                  <a:lnTo>
                    <a:pt x="253022" y="10579"/>
                  </a:lnTo>
                  <a:lnTo>
                    <a:pt x="250228" y="6057"/>
                  </a:lnTo>
                  <a:lnTo>
                    <a:pt x="249605" y="5054"/>
                  </a:lnTo>
                  <a:lnTo>
                    <a:pt x="247383" y="3657"/>
                  </a:lnTo>
                  <a:lnTo>
                    <a:pt x="247383" y="10883"/>
                  </a:lnTo>
                  <a:lnTo>
                    <a:pt x="247383" y="23952"/>
                  </a:lnTo>
                  <a:lnTo>
                    <a:pt x="243954" y="28879"/>
                  </a:lnTo>
                  <a:lnTo>
                    <a:pt x="223583" y="28879"/>
                  </a:lnTo>
                  <a:lnTo>
                    <a:pt x="223583" y="6057"/>
                  </a:lnTo>
                  <a:lnTo>
                    <a:pt x="243954" y="6057"/>
                  </a:lnTo>
                  <a:lnTo>
                    <a:pt x="247383" y="10883"/>
                  </a:lnTo>
                  <a:lnTo>
                    <a:pt x="247383" y="3657"/>
                  </a:lnTo>
                  <a:lnTo>
                    <a:pt x="243776" y="1358"/>
                  </a:lnTo>
                  <a:lnTo>
                    <a:pt x="235432" y="0"/>
                  </a:lnTo>
                  <a:lnTo>
                    <a:pt x="216776" y="0"/>
                  </a:lnTo>
                  <a:lnTo>
                    <a:pt x="216776" y="54864"/>
                  </a:lnTo>
                  <a:lnTo>
                    <a:pt x="223583" y="54864"/>
                  </a:lnTo>
                  <a:lnTo>
                    <a:pt x="223583" y="34937"/>
                  </a:lnTo>
                  <a:lnTo>
                    <a:pt x="235534" y="34937"/>
                  </a:lnTo>
                  <a:lnTo>
                    <a:pt x="253072" y="23952"/>
                  </a:lnTo>
                  <a:lnTo>
                    <a:pt x="254139" y="17424"/>
                  </a:lnTo>
                  <a:close/>
                </a:path>
                <a:path w="363854" h="55880">
                  <a:moveTo>
                    <a:pt x="293179" y="14795"/>
                  </a:moveTo>
                  <a:lnTo>
                    <a:pt x="283057" y="13182"/>
                  </a:lnTo>
                  <a:lnTo>
                    <a:pt x="268579" y="13182"/>
                  </a:lnTo>
                  <a:lnTo>
                    <a:pt x="262153" y="17792"/>
                  </a:lnTo>
                  <a:lnTo>
                    <a:pt x="261353" y="24434"/>
                  </a:lnTo>
                  <a:lnTo>
                    <a:pt x="268097" y="24434"/>
                  </a:lnTo>
                  <a:lnTo>
                    <a:pt x="269062" y="21272"/>
                  </a:lnTo>
                  <a:lnTo>
                    <a:pt x="272173" y="18859"/>
                  </a:lnTo>
                  <a:lnTo>
                    <a:pt x="283591" y="18859"/>
                  </a:lnTo>
                  <a:lnTo>
                    <a:pt x="286702" y="21920"/>
                  </a:lnTo>
                  <a:lnTo>
                    <a:pt x="286702" y="30467"/>
                  </a:lnTo>
                  <a:lnTo>
                    <a:pt x="286702" y="35826"/>
                  </a:lnTo>
                  <a:lnTo>
                    <a:pt x="286702" y="45123"/>
                  </a:lnTo>
                  <a:lnTo>
                    <a:pt x="282625" y="50050"/>
                  </a:lnTo>
                  <a:lnTo>
                    <a:pt x="270243" y="50050"/>
                  </a:lnTo>
                  <a:lnTo>
                    <a:pt x="266649" y="47853"/>
                  </a:lnTo>
                  <a:lnTo>
                    <a:pt x="266649" y="39014"/>
                  </a:lnTo>
                  <a:lnTo>
                    <a:pt x="270408" y="36918"/>
                  </a:lnTo>
                  <a:lnTo>
                    <a:pt x="278307" y="36410"/>
                  </a:lnTo>
                  <a:lnTo>
                    <a:pt x="286207" y="35826"/>
                  </a:lnTo>
                  <a:lnTo>
                    <a:pt x="286702" y="35826"/>
                  </a:lnTo>
                  <a:lnTo>
                    <a:pt x="286702" y="30467"/>
                  </a:lnTo>
                  <a:lnTo>
                    <a:pt x="285826" y="30467"/>
                  </a:lnTo>
                  <a:lnTo>
                    <a:pt x="278231" y="30886"/>
                  </a:lnTo>
                  <a:lnTo>
                    <a:pt x="268427" y="31610"/>
                  </a:lnTo>
                  <a:lnTo>
                    <a:pt x="260121" y="33756"/>
                  </a:lnTo>
                  <a:lnTo>
                    <a:pt x="260121" y="51219"/>
                  </a:lnTo>
                  <a:lnTo>
                    <a:pt x="266331" y="55829"/>
                  </a:lnTo>
                  <a:lnTo>
                    <a:pt x="281279" y="55829"/>
                  </a:lnTo>
                  <a:lnTo>
                    <a:pt x="285038" y="52031"/>
                  </a:lnTo>
                  <a:lnTo>
                    <a:pt x="286004" y="50050"/>
                  </a:lnTo>
                  <a:lnTo>
                    <a:pt x="286372" y="49301"/>
                  </a:lnTo>
                  <a:lnTo>
                    <a:pt x="286702" y="49301"/>
                  </a:lnTo>
                  <a:lnTo>
                    <a:pt x="286702" y="54864"/>
                  </a:lnTo>
                  <a:lnTo>
                    <a:pt x="293179" y="54864"/>
                  </a:lnTo>
                  <a:lnTo>
                    <a:pt x="293179" y="49301"/>
                  </a:lnTo>
                  <a:lnTo>
                    <a:pt x="293179" y="35826"/>
                  </a:lnTo>
                  <a:lnTo>
                    <a:pt x="293179" y="18859"/>
                  </a:lnTo>
                  <a:lnTo>
                    <a:pt x="293179" y="14795"/>
                  </a:lnTo>
                  <a:close/>
                </a:path>
                <a:path w="363854" h="55880">
                  <a:moveTo>
                    <a:pt x="323596" y="13182"/>
                  </a:moveTo>
                  <a:lnTo>
                    <a:pt x="320230" y="13081"/>
                  </a:lnTo>
                  <a:lnTo>
                    <a:pt x="315341" y="13081"/>
                  </a:lnTo>
                  <a:lnTo>
                    <a:pt x="311061" y="15862"/>
                  </a:lnTo>
                  <a:lnTo>
                    <a:pt x="309562" y="19989"/>
                  </a:lnTo>
                  <a:lnTo>
                    <a:pt x="309130" y="19989"/>
                  </a:lnTo>
                  <a:lnTo>
                    <a:pt x="309130" y="13716"/>
                  </a:lnTo>
                  <a:lnTo>
                    <a:pt x="302806" y="13716"/>
                  </a:lnTo>
                  <a:lnTo>
                    <a:pt x="302806" y="54864"/>
                  </a:lnTo>
                  <a:lnTo>
                    <a:pt x="309346" y="54864"/>
                  </a:lnTo>
                  <a:lnTo>
                    <a:pt x="309346" y="23418"/>
                  </a:lnTo>
                  <a:lnTo>
                    <a:pt x="313740" y="19342"/>
                  </a:lnTo>
                  <a:lnTo>
                    <a:pt x="321348" y="19342"/>
                  </a:lnTo>
                  <a:lnTo>
                    <a:pt x="323596" y="19773"/>
                  </a:lnTo>
                  <a:lnTo>
                    <a:pt x="323596" y="13182"/>
                  </a:lnTo>
                  <a:close/>
                </a:path>
                <a:path w="363854" h="55880">
                  <a:moveTo>
                    <a:pt x="363562" y="54864"/>
                  </a:moveTo>
                  <a:lnTo>
                    <a:pt x="344982" y="31292"/>
                  </a:lnTo>
                  <a:lnTo>
                    <a:pt x="362267" y="13716"/>
                  </a:lnTo>
                  <a:lnTo>
                    <a:pt x="354228" y="13716"/>
                  </a:lnTo>
                  <a:lnTo>
                    <a:pt x="336435" y="31940"/>
                  </a:lnTo>
                  <a:lnTo>
                    <a:pt x="335686" y="31940"/>
                  </a:lnTo>
                  <a:lnTo>
                    <a:pt x="335686" y="0"/>
                  </a:lnTo>
                  <a:lnTo>
                    <a:pt x="329145" y="0"/>
                  </a:lnTo>
                  <a:lnTo>
                    <a:pt x="329145" y="54864"/>
                  </a:lnTo>
                  <a:lnTo>
                    <a:pt x="335686" y="54864"/>
                  </a:lnTo>
                  <a:lnTo>
                    <a:pt x="335686" y="39573"/>
                  </a:lnTo>
                  <a:lnTo>
                    <a:pt x="340055" y="35471"/>
                  </a:lnTo>
                  <a:lnTo>
                    <a:pt x="355307" y="54864"/>
                  </a:lnTo>
                  <a:lnTo>
                    <a:pt x="363562" y="54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9" name="object 59"/>
          <p:cNvGrpSpPr/>
          <p:nvPr/>
        </p:nvGrpSpPr>
        <p:grpSpPr>
          <a:xfrm>
            <a:off x="4631562" y="2367914"/>
            <a:ext cx="564515" cy="95885"/>
            <a:chOff x="4631562" y="2367914"/>
            <a:chExt cx="564515" cy="95885"/>
          </a:xfrm>
        </p:grpSpPr>
        <p:sp>
          <p:nvSpPr>
            <p:cNvPr id="60" name="object 60"/>
            <p:cNvSpPr/>
            <p:nvPr/>
          </p:nvSpPr>
          <p:spPr>
            <a:xfrm>
              <a:off x="4631562" y="2367914"/>
              <a:ext cx="564515" cy="95885"/>
            </a:xfrm>
            <a:custGeom>
              <a:avLst/>
              <a:gdLst/>
              <a:ahLst/>
              <a:cxnLst/>
              <a:rect l="l" t="t" r="r" b="b"/>
              <a:pathLst>
                <a:path w="564514" h="95885">
                  <a:moveTo>
                    <a:pt x="564026" y="95257"/>
                  </a:moveTo>
                  <a:lnTo>
                    <a:pt x="0" y="95257"/>
                  </a:lnTo>
                  <a:lnTo>
                    <a:pt x="0" y="0"/>
                  </a:lnTo>
                  <a:lnTo>
                    <a:pt x="564026" y="0"/>
                  </a:lnTo>
                  <a:lnTo>
                    <a:pt x="564026" y="95257"/>
                  </a:lnTo>
                  <a:close/>
                </a:path>
              </a:pathLst>
            </a:custGeom>
            <a:solidFill>
              <a:srgbClr val="F706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656226" y="2387491"/>
              <a:ext cx="518795" cy="57785"/>
            </a:xfrm>
            <a:custGeom>
              <a:avLst/>
              <a:gdLst/>
              <a:ahLst/>
              <a:cxnLst/>
              <a:rect l="l" t="t" r="r" b="b"/>
              <a:pathLst>
                <a:path w="518795" h="57785">
                  <a:moveTo>
                    <a:pt x="37350" y="19189"/>
                  </a:moveTo>
                  <a:lnTo>
                    <a:pt x="36245" y="12357"/>
                  </a:lnTo>
                  <a:lnTo>
                    <a:pt x="33451" y="7823"/>
                  </a:lnTo>
                  <a:lnTo>
                    <a:pt x="32829" y="6819"/>
                  </a:lnTo>
                  <a:lnTo>
                    <a:pt x="30607" y="5422"/>
                  </a:lnTo>
                  <a:lnTo>
                    <a:pt x="30607" y="12649"/>
                  </a:lnTo>
                  <a:lnTo>
                    <a:pt x="30607" y="25717"/>
                  </a:lnTo>
                  <a:lnTo>
                    <a:pt x="27165" y="30657"/>
                  </a:lnTo>
                  <a:lnTo>
                    <a:pt x="6807" y="30657"/>
                  </a:lnTo>
                  <a:lnTo>
                    <a:pt x="6807" y="7823"/>
                  </a:lnTo>
                  <a:lnTo>
                    <a:pt x="27165" y="7823"/>
                  </a:lnTo>
                  <a:lnTo>
                    <a:pt x="30607" y="12649"/>
                  </a:lnTo>
                  <a:lnTo>
                    <a:pt x="30607" y="5422"/>
                  </a:lnTo>
                  <a:lnTo>
                    <a:pt x="27000" y="3124"/>
                  </a:lnTo>
                  <a:lnTo>
                    <a:pt x="18643" y="1778"/>
                  </a:lnTo>
                  <a:lnTo>
                    <a:pt x="0" y="1778"/>
                  </a:lnTo>
                  <a:lnTo>
                    <a:pt x="0" y="56642"/>
                  </a:lnTo>
                  <a:lnTo>
                    <a:pt x="6807" y="56642"/>
                  </a:lnTo>
                  <a:lnTo>
                    <a:pt x="6807" y="36703"/>
                  </a:lnTo>
                  <a:lnTo>
                    <a:pt x="18757" y="36703"/>
                  </a:lnTo>
                  <a:lnTo>
                    <a:pt x="27038" y="35344"/>
                  </a:lnTo>
                  <a:lnTo>
                    <a:pt x="32842" y="31597"/>
                  </a:lnTo>
                  <a:lnTo>
                    <a:pt x="33413" y="30657"/>
                  </a:lnTo>
                  <a:lnTo>
                    <a:pt x="36245" y="26035"/>
                  </a:lnTo>
                  <a:lnTo>
                    <a:pt x="36296" y="25717"/>
                  </a:lnTo>
                  <a:lnTo>
                    <a:pt x="37350" y="19189"/>
                  </a:lnTo>
                  <a:close/>
                </a:path>
                <a:path w="518795" h="57785">
                  <a:moveTo>
                    <a:pt x="66052" y="14947"/>
                  </a:moveTo>
                  <a:lnTo>
                    <a:pt x="62674" y="14846"/>
                  </a:lnTo>
                  <a:lnTo>
                    <a:pt x="57797" y="14846"/>
                  </a:lnTo>
                  <a:lnTo>
                    <a:pt x="53517" y="17627"/>
                  </a:lnTo>
                  <a:lnTo>
                    <a:pt x="52019" y="21755"/>
                  </a:lnTo>
                  <a:lnTo>
                    <a:pt x="51587" y="21755"/>
                  </a:lnTo>
                  <a:lnTo>
                    <a:pt x="51587" y="15494"/>
                  </a:lnTo>
                  <a:lnTo>
                    <a:pt x="45262" y="15494"/>
                  </a:lnTo>
                  <a:lnTo>
                    <a:pt x="45262" y="56642"/>
                  </a:lnTo>
                  <a:lnTo>
                    <a:pt x="51803" y="56642"/>
                  </a:lnTo>
                  <a:lnTo>
                    <a:pt x="51803" y="25184"/>
                  </a:lnTo>
                  <a:lnTo>
                    <a:pt x="56197" y="21120"/>
                  </a:lnTo>
                  <a:lnTo>
                    <a:pt x="63804" y="21120"/>
                  </a:lnTo>
                  <a:lnTo>
                    <a:pt x="66052" y="21539"/>
                  </a:lnTo>
                  <a:lnTo>
                    <a:pt x="66052" y="14947"/>
                  </a:lnTo>
                  <a:close/>
                </a:path>
                <a:path w="518795" h="57785">
                  <a:moveTo>
                    <a:pt x="106070" y="35521"/>
                  </a:moveTo>
                  <a:lnTo>
                    <a:pt x="105613" y="32689"/>
                  </a:lnTo>
                  <a:lnTo>
                    <a:pt x="104584" y="26365"/>
                  </a:lnTo>
                  <a:lnTo>
                    <a:pt x="104482" y="25831"/>
                  </a:lnTo>
                  <a:lnTo>
                    <a:pt x="101206" y="20739"/>
                  </a:lnTo>
                  <a:lnTo>
                    <a:pt x="100431" y="19519"/>
                  </a:lnTo>
                  <a:lnTo>
                    <a:pt x="99415" y="18910"/>
                  </a:lnTo>
                  <a:lnTo>
                    <a:pt x="99415" y="25831"/>
                  </a:lnTo>
                  <a:lnTo>
                    <a:pt x="99415" y="32689"/>
                  </a:lnTo>
                  <a:lnTo>
                    <a:pt x="76238" y="32689"/>
                  </a:lnTo>
                  <a:lnTo>
                    <a:pt x="76669" y="26365"/>
                  </a:lnTo>
                  <a:lnTo>
                    <a:pt x="81165" y="20739"/>
                  </a:lnTo>
                  <a:lnTo>
                    <a:pt x="95084" y="20739"/>
                  </a:lnTo>
                  <a:lnTo>
                    <a:pt x="99415" y="25831"/>
                  </a:lnTo>
                  <a:lnTo>
                    <a:pt x="99415" y="18910"/>
                  </a:lnTo>
                  <a:lnTo>
                    <a:pt x="94716" y="16027"/>
                  </a:lnTo>
                  <a:lnTo>
                    <a:pt x="88277" y="14947"/>
                  </a:lnTo>
                  <a:lnTo>
                    <a:pt x="80657" y="16522"/>
                  </a:lnTo>
                  <a:lnTo>
                    <a:pt x="74790" y="20929"/>
                  </a:lnTo>
                  <a:lnTo>
                    <a:pt x="71018" y="27698"/>
                  </a:lnTo>
                  <a:lnTo>
                    <a:pt x="69672" y="36385"/>
                  </a:lnTo>
                  <a:lnTo>
                    <a:pt x="71005" y="45021"/>
                  </a:lnTo>
                  <a:lnTo>
                    <a:pt x="74828" y="51676"/>
                  </a:lnTo>
                  <a:lnTo>
                    <a:pt x="80886" y="55968"/>
                  </a:lnTo>
                  <a:lnTo>
                    <a:pt x="88912" y="57492"/>
                  </a:lnTo>
                  <a:lnTo>
                    <a:pt x="97383" y="57492"/>
                  </a:lnTo>
                  <a:lnTo>
                    <a:pt x="103492" y="53263"/>
                  </a:lnTo>
                  <a:lnTo>
                    <a:pt x="103974" y="51676"/>
                  </a:lnTo>
                  <a:lnTo>
                    <a:pt x="105435" y="46939"/>
                  </a:lnTo>
                  <a:lnTo>
                    <a:pt x="98488" y="46939"/>
                  </a:lnTo>
                  <a:lnTo>
                    <a:pt x="96951" y="49568"/>
                  </a:lnTo>
                  <a:lnTo>
                    <a:pt x="93891" y="51676"/>
                  </a:lnTo>
                  <a:lnTo>
                    <a:pt x="81572" y="51676"/>
                  </a:lnTo>
                  <a:lnTo>
                    <a:pt x="76530" y="46939"/>
                  </a:lnTo>
                  <a:lnTo>
                    <a:pt x="76466" y="45021"/>
                  </a:lnTo>
                  <a:lnTo>
                    <a:pt x="76238" y="38265"/>
                  </a:lnTo>
                  <a:lnTo>
                    <a:pt x="106070" y="38265"/>
                  </a:lnTo>
                  <a:lnTo>
                    <a:pt x="106070" y="35521"/>
                  </a:lnTo>
                  <a:close/>
                </a:path>
                <a:path w="518795" h="57785">
                  <a:moveTo>
                    <a:pt x="168046" y="19456"/>
                  </a:moveTo>
                  <a:lnTo>
                    <a:pt x="162801" y="14947"/>
                  </a:lnTo>
                  <a:lnTo>
                    <a:pt x="149555" y="14947"/>
                  </a:lnTo>
                  <a:lnTo>
                    <a:pt x="145224" y="17691"/>
                  </a:lnTo>
                  <a:lnTo>
                    <a:pt x="143129" y="21971"/>
                  </a:lnTo>
                  <a:lnTo>
                    <a:pt x="142697" y="21971"/>
                  </a:lnTo>
                  <a:lnTo>
                    <a:pt x="140716" y="17526"/>
                  </a:lnTo>
                  <a:lnTo>
                    <a:pt x="137071" y="14947"/>
                  </a:lnTo>
                  <a:lnTo>
                    <a:pt x="126301" y="14947"/>
                  </a:lnTo>
                  <a:lnTo>
                    <a:pt x="122339" y="17526"/>
                  </a:lnTo>
                  <a:lnTo>
                    <a:pt x="120624" y="21971"/>
                  </a:lnTo>
                  <a:lnTo>
                    <a:pt x="120078" y="21971"/>
                  </a:lnTo>
                  <a:lnTo>
                    <a:pt x="120078" y="15494"/>
                  </a:lnTo>
                  <a:lnTo>
                    <a:pt x="113753" y="15494"/>
                  </a:lnTo>
                  <a:lnTo>
                    <a:pt x="113753" y="56642"/>
                  </a:lnTo>
                  <a:lnTo>
                    <a:pt x="120294" y="56642"/>
                  </a:lnTo>
                  <a:lnTo>
                    <a:pt x="120294" y="24968"/>
                  </a:lnTo>
                  <a:lnTo>
                    <a:pt x="124637" y="20789"/>
                  </a:lnTo>
                  <a:lnTo>
                    <a:pt x="134289" y="20789"/>
                  </a:lnTo>
                  <a:lnTo>
                    <a:pt x="137604" y="23901"/>
                  </a:lnTo>
                  <a:lnTo>
                    <a:pt x="137604" y="56642"/>
                  </a:lnTo>
                  <a:lnTo>
                    <a:pt x="144195" y="56642"/>
                  </a:lnTo>
                  <a:lnTo>
                    <a:pt x="144195" y="24650"/>
                  </a:lnTo>
                  <a:lnTo>
                    <a:pt x="147472" y="20789"/>
                  </a:lnTo>
                  <a:lnTo>
                    <a:pt x="157708" y="20789"/>
                  </a:lnTo>
                  <a:lnTo>
                    <a:pt x="161518" y="23152"/>
                  </a:lnTo>
                  <a:lnTo>
                    <a:pt x="161518" y="56642"/>
                  </a:lnTo>
                  <a:lnTo>
                    <a:pt x="168046" y="56642"/>
                  </a:lnTo>
                  <a:lnTo>
                    <a:pt x="168046" y="19456"/>
                  </a:lnTo>
                  <a:close/>
                </a:path>
                <a:path w="518795" h="57785">
                  <a:moveTo>
                    <a:pt x="184213" y="15494"/>
                  </a:moveTo>
                  <a:lnTo>
                    <a:pt x="177673" y="15494"/>
                  </a:lnTo>
                  <a:lnTo>
                    <a:pt x="177673" y="56642"/>
                  </a:lnTo>
                  <a:lnTo>
                    <a:pt x="184213" y="56642"/>
                  </a:lnTo>
                  <a:lnTo>
                    <a:pt x="184213" y="15494"/>
                  </a:lnTo>
                  <a:close/>
                </a:path>
                <a:path w="518795" h="57785">
                  <a:moveTo>
                    <a:pt x="185547" y="1930"/>
                  </a:moveTo>
                  <a:lnTo>
                    <a:pt x="183464" y="0"/>
                  </a:lnTo>
                  <a:lnTo>
                    <a:pt x="178473" y="0"/>
                  </a:lnTo>
                  <a:lnTo>
                    <a:pt x="176390" y="1930"/>
                  </a:lnTo>
                  <a:lnTo>
                    <a:pt x="176390" y="6756"/>
                  </a:lnTo>
                  <a:lnTo>
                    <a:pt x="178473" y="8686"/>
                  </a:lnTo>
                  <a:lnTo>
                    <a:pt x="183464" y="8686"/>
                  </a:lnTo>
                  <a:lnTo>
                    <a:pt x="185547" y="6756"/>
                  </a:lnTo>
                  <a:lnTo>
                    <a:pt x="185547" y="1930"/>
                  </a:lnTo>
                  <a:close/>
                </a:path>
                <a:path w="518795" h="57785">
                  <a:moveTo>
                    <a:pt x="226314" y="15494"/>
                  </a:moveTo>
                  <a:lnTo>
                    <a:pt x="219824" y="15494"/>
                  </a:lnTo>
                  <a:lnTo>
                    <a:pt x="219824" y="39763"/>
                  </a:lnTo>
                  <a:lnTo>
                    <a:pt x="219824" y="47421"/>
                  </a:lnTo>
                  <a:lnTo>
                    <a:pt x="213982" y="50901"/>
                  </a:lnTo>
                  <a:lnTo>
                    <a:pt x="204076" y="50901"/>
                  </a:lnTo>
                  <a:lnTo>
                    <a:pt x="200367" y="47104"/>
                  </a:lnTo>
                  <a:lnTo>
                    <a:pt x="200367" y="15494"/>
                  </a:lnTo>
                  <a:lnTo>
                    <a:pt x="193840" y="15494"/>
                  </a:lnTo>
                  <a:lnTo>
                    <a:pt x="193840" y="52082"/>
                  </a:lnTo>
                  <a:lnTo>
                    <a:pt x="199402" y="57175"/>
                  </a:lnTo>
                  <a:lnTo>
                    <a:pt x="213398" y="57175"/>
                  </a:lnTo>
                  <a:lnTo>
                    <a:pt x="217474" y="53848"/>
                  </a:lnTo>
                  <a:lnTo>
                    <a:pt x="219405" y="49669"/>
                  </a:lnTo>
                  <a:lnTo>
                    <a:pt x="219824" y="49669"/>
                  </a:lnTo>
                  <a:lnTo>
                    <a:pt x="219824" y="56642"/>
                  </a:lnTo>
                  <a:lnTo>
                    <a:pt x="226314" y="56642"/>
                  </a:lnTo>
                  <a:lnTo>
                    <a:pt x="226314" y="15494"/>
                  </a:lnTo>
                  <a:close/>
                </a:path>
                <a:path w="518795" h="57785">
                  <a:moveTo>
                    <a:pt x="290233" y="19456"/>
                  </a:moveTo>
                  <a:lnTo>
                    <a:pt x="284975" y="14947"/>
                  </a:lnTo>
                  <a:lnTo>
                    <a:pt x="271741" y="14947"/>
                  </a:lnTo>
                  <a:lnTo>
                    <a:pt x="267398" y="17691"/>
                  </a:lnTo>
                  <a:lnTo>
                    <a:pt x="265303" y="21971"/>
                  </a:lnTo>
                  <a:lnTo>
                    <a:pt x="264871" y="21971"/>
                  </a:lnTo>
                  <a:lnTo>
                    <a:pt x="262890" y="17526"/>
                  </a:lnTo>
                  <a:lnTo>
                    <a:pt x="259245" y="14947"/>
                  </a:lnTo>
                  <a:lnTo>
                    <a:pt x="248475" y="14947"/>
                  </a:lnTo>
                  <a:lnTo>
                    <a:pt x="244513" y="17526"/>
                  </a:lnTo>
                  <a:lnTo>
                    <a:pt x="242798" y="21971"/>
                  </a:lnTo>
                  <a:lnTo>
                    <a:pt x="242265" y="21971"/>
                  </a:lnTo>
                  <a:lnTo>
                    <a:pt x="242265" y="15494"/>
                  </a:lnTo>
                  <a:lnTo>
                    <a:pt x="235940" y="15494"/>
                  </a:lnTo>
                  <a:lnTo>
                    <a:pt x="235940" y="56642"/>
                  </a:lnTo>
                  <a:lnTo>
                    <a:pt x="242468" y="56642"/>
                  </a:lnTo>
                  <a:lnTo>
                    <a:pt x="242468" y="24968"/>
                  </a:lnTo>
                  <a:lnTo>
                    <a:pt x="246811" y="20789"/>
                  </a:lnTo>
                  <a:lnTo>
                    <a:pt x="256463" y="20789"/>
                  </a:lnTo>
                  <a:lnTo>
                    <a:pt x="259791" y="23901"/>
                  </a:lnTo>
                  <a:lnTo>
                    <a:pt x="259791" y="56642"/>
                  </a:lnTo>
                  <a:lnTo>
                    <a:pt x="266382" y="56642"/>
                  </a:lnTo>
                  <a:lnTo>
                    <a:pt x="266382" y="24650"/>
                  </a:lnTo>
                  <a:lnTo>
                    <a:pt x="269646" y="20789"/>
                  </a:lnTo>
                  <a:lnTo>
                    <a:pt x="279882" y="20789"/>
                  </a:lnTo>
                  <a:lnTo>
                    <a:pt x="283692" y="23152"/>
                  </a:lnTo>
                  <a:lnTo>
                    <a:pt x="283692" y="56642"/>
                  </a:lnTo>
                  <a:lnTo>
                    <a:pt x="290233" y="56642"/>
                  </a:lnTo>
                  <a:lnTo>
                    <a:pt x="290233" y="19456"/>
                  </a:lnTo>
                  <a:close/>
                </a:path>
                <a:path w="518795" h="57785">
                  <a:moveTo>
                    <a:pt x="365645" y="29210"/>
                  </a:moveTo>
                  <a:lnTo>
                    <a:pt x="363829" y="17475"/>
                  </a:lnTo>
                  <a:lnTo>
                    <a:pt x="359003" y="9017"/>
                  </a:lnTo>
                  <a:lnTo>
                    <a:pt x="359003" y="29210"/>
                  </a:lnTo>
                  <a:lnTo>
                    <a:pt x="357644" y="38582"/>
                  </a:lnTo>
                  <a:lnTo>
                    <a:pt x="353898" y="45415"/>
                  </a:lnTo>
                  <a:lnTo>
                    <a:pt x="348310" y="49593"/>
                  </a:lnTo>
                  <a:lnTo>
                    <a:pt x="341363" y="51015"/>
                  </a:lnTo>
                  <a:lnTo>
                    <a:pt x="334429" y="49593"/>
                  </a:lnTo>
                  <a:lnTo>
                    <a:pt x="328828" y="45415"/>
                  </a:lnTo>
                  <a:lnTo>
                    <a:pt x="325094" y="38582"/>
                  </a:lnTo>
                  <a:lnTo>
                    <a:pt x="323735" y="29210"/>
                  </a:lnTo>
                  <a:lnTo>
                    <a:pt x="325094" y="19824"/>
                  </a:lnTo>
                  <a:lnTo>
                    <a:pt x="328828" y="12992"/>
                  </a:lnTo>
                  <a:lnTo>
                    <a:pt x="334429" y="8813"/>
                  </a:lnTo>
                  <a:lnTo>
                    <a:pt x="341363" y="7404"/>
                  </a:lnTo>
                  <a:lnTo>
                    <a:pt x="348310" y="8813"/>
                  </a:lnTo>
                  <a:lnTo>
                    <a:pt x="353898" y="12992"/>
                  </a:lnTo>
                  <a:lnTo>
                    <a:pt x="357644" y="19824"/>
                  </a:lnTo>
                  <a:lnTo>
                    <a:pt x="359003" y="29210"/>
                  </a:lnTo>
                  <a:lnTo>
                    <a:pt x="359003" y="9017"/>
                  </a:lnTo>
                  <a:lnTo>
                    <a:pt x="358775" y="8610"/>
                  </a:lnTo>
                  <a:lnTo>
                    <a:pt x="357124" y="7404"/>
                  </a:lnTo>
                  <a:lnTo>
                    <a:pt x="351091" y="2984"/>
                  </a:lnTo>
                  <a:lnTo>
                    <a:pt x="341363" y="1028"/>
                  </a:lnTo>
                  <a:lnTo>
                    <a:pt x="331622" y="2984"/>
                  </a:lnTo>
                  <a:lnTo>
                    <a:pt x="323938" y="8610"/>
                  </a:lnTo>
                  <a:lnTo>
                    <a:pt x="323824" y="8813"/>
                  </a:lnTo>
                  <a:lnTo>
                    <a:pt x="318897" y="17475"/>
                  </a:lnTo>
                  <a:lnTo>
                    <a:pt x="317093" y="29210"/>
                  </a:lnTo>
                  <a:lnTo>
                    <a:pt x="318897" y="40932"/>
                  </a:lnTo>
                  <a:lnTo>
                    <a:pt x="323938" y="49809"/>
                  </a:lnTo>
                  <a:lnTo>
                    <a:pt x="331622" y="55422"/>
                  </a:lnTo>
                  <a:lnTo>
                    <a:pt x="341363" y="57391"/>
                  </a:lnTo>
                  <a:lnTo>
                    <a:pt x="351091" y="55422"/>
                  </a:lnTo>
                  <a:lnTo>
                    <a:pt x="357124" y="51015"/>
                  </a:lnTo>
                  <a:lnTo>
                    <a:pt x="358775" y="49809"/>
                  </a:lnTo>
                  <a:lnTo>
                    <a:pt x="358889" y="49593"/>
                  </a:lnTo>
                  <a:lnTo>
                    <a:pt x="363829" y="40932"/>
                  </a:lnTo>
                  <a:lnTo>
                    <a:pt x="365645" y="29210"/>
                  </a:lnTo>
                  <a:close/>
                </a:path>
                <a:path w="518795" h="57785">
                  <a:moveTo>
                    <a:pt x="406463" y="15494"/>
                  </a:moveTo>
                  <a:lnTo>
                    <a:pt x="399973" y="15494"/>
                  </a:lnTo>
                  <a:lnTo>
                    <a:pt x="399973" y="39763"/>
                  </a:lnTo>
                  <a:lnTo>
                    <a:pt x="399973" y="47421"/>
                  </a:lnTo>
                  <a:lnTo>
                    <a:pt x="394131" y="50901"/>
                  </a:lnTo>
                  <a:lnTo>
                    <a:pt x="384213" y="50901"/>
                  </a:lnTo>
                  <a:lnTo>
                    <a:pt x="380517" y="47104"/>
                  </a:lnTo>
                  <a:lnTo>
                    <a:pt x="380517" y="15494"/>
                  </a:lnTo>
                  <a:lnTo>
                    <a:pt x="373976" y="15494"/>
                  </a:lnTo>
                  <a:lnTo>
                    <a:pt x="373976" y="52082"/>
                  </a:lnTo>
                  <a:lnTo>
                    <a:pt x="379552" y="57175"/>
                  </a:lnTo>
                  <a:lnTo>
                    <a:pt x="393547" y="57175"/>
                  </a:lnTo>
                  <a:lnTo>
                    <a:pt x="397624" y="53848"/>
                  </a:lnTo>
                  <a:lnTo>
                    <a:pt x="399542" y="49669"/>
                  </a:lnTo>
                  <a:lnTo>
                    <a:pt x="399973" y="49669"/>
                  </a:lnTo>
                  <a:lnTo>
                    <a:pt x="399973" y="56642"/>
                  </a:lnTo>
                  <a:lnTo>
                    <a:pt x="406463" y="56642"/>
                  </a:lnTo>
                  <a:lnTo>
                    <a:pt x="406463" y="15494"/>
                  </a:lnTo>
                  <a:close/>
                </a:path>
                <a:path w="518795" h="57785">
                  <a:moveTo>
                    <a:pt x="434682" y="50800"/>
                  </a:moveTo>
                  <a:lnTo>
                    <a:pt x="430822" y="50952"/>
                  </a:lnTo>
                  <a:lnTo>
                    <a:pt x="428040" y="50952"/>
                  </a:lnTo>
                  <a:lnTo>
                    <a:pt x="425411" y="50101"/>
                  </a:lnTo>
                  <a:lnTo>
                    <a:pt x="425411" y="20955"/>
                  </a:lnTo>
                  <a:lnTo>
                    <a:pt x="434086" y="20955"/>
                  </a:lnTo>
                  <a:lnTo>
                    <a:pt x="434086" y="15494"/>
                  </a:lnTo>
                  <a:lnTo>
                    <a:pt x="425411" y="15494"/>
                  </a:lnTo>
                  <a:lnTo>
                    <a:pt x="425411" y="5626"/>
                  </a:lnTo>
                  <a:lnTo>
                    <a:pt x="418871" y="5626"/>
                  </a:lnTo>
                  <a:lnTo>
                    <a:pt x="418871" y="15494"/>
                  </a:lnTo>
                  <a:lnTo>
                    <a:pt x="412648" y="15494"/>
                  </a:lnTo>
                  <a:lnTo>
                    <a:pt x="412648" y="20955"/>
                  </a:lnTo>
                  <a:lnTo>
                    <a:pt x="418871" y="20955"/>
                  </a:lnTo>
                  <a:lnTo>
                    <a:pt x="418871" y="53746"/>
                  </a:lnTo>
                  <a:lnTo>
                    <a:pt x="424662" y="57175"/>
                  </a:lnTo>
                  <a:lnTo>
                    <a:pt x="432054" y="57175"/>
                  </a:lnTo>
                  <a:lnTo>
                    <a:pt x="434682" y="56845"/>
                  </a:lnTo>
                  <a:lnTo>
                    <a:pt x="434682" y="50800"/>
                  </a:lnTo>
                  <a:close/>
                </a:path>
                <a:path w="518795" h="57785">
                  <a:moveTo>
                    <a:pt x="448221" y="1778"/>
                  </a:moveTo>
                  <a:lnTo>
                    <a:pt x="441680" y="1778"/>
                  </a:lnTo>
                  <a:lnTo>
                    <a:pt x="441680" y="56642"/>
                  </a:lnTo>
                  <a:lnTo>
                    <a:pt x="448221" y="56642"/>
                  </a:lnTo>
                  <a:lnTo>
                    <a:pt x="448221" y="1778"/>
                  </a:lnTo>
                  <a:close/>
                </a:path>
                <a:path w="518795" h="57785">
                  <a:moveTo>
                    <a:pt x="492302" y="35521"/>
                  </a:moveTo>
                  <a:lnTo>
                    <a:pt x="485648" y="18910"/>
                  </a:lnTo>
                  <a:lnTo>
                    <a:pt x="485648" y="25831"/>
                  </a:lnTo>
                  <a:lnTo>
                    <a:pt x="485648" y="32689"/>
                  </a:lnTo>
                  <a:lnTo>
                    <a:pt x="462470" y="32689"/>
                  </a:lnTo>
                  <a:lnTo>
                    <a:pt x="462902" y="26365"/>
                  </a:lnTo>
                  <a:lnTo>
                    <a:pt x="467398" y="20739"/>
                  </a:lnTo>
                  <a:lnTo>
                    <a:pt x="481317" y="20739"/>
                  </a:lnTo>
                  <a:lnTo>
                    <a:pt x="485648" y="25831"/>
                  </a:lnTo>
                  <a:lnTo>
                    <a:pt x="485648" y="18910"/>
                  </a:lnTo>
                  <a:lnTo>
                    <a:pt x="480949" y="16027"/>
                  </a:lnTo>
                  <a:lnTo>
                    <a:pt x="474510" y="14947"/>
                  </a:lnTo>
                  <a:lnTo>
                    <a:pt x="466890" y="16522"/>
                  </a:lnTo>
                  <a:lnTo>
                    <a:pt x="461022" y="20929"/>
                  </a:lnTo>
                  <a:lnTo>
                    <a:pt x="457250" y="27698"/>
                  </a:lnTo>
                  <a:lnTo>
                    <a:pt x="455904" y="36385"/>
                  </a:lnTo>
                  <a:lnTo>
                    <a:pt x="457238" y="45021"/>
                  </a:lnTo>
                  <a:lnTo>
                    <a:pt x="461060" y="51676"/>
                  </a:lnTo>
                  <a:lnTo>
                    <a:pt x="467118" y="55968"/>
                  </a:lnTo>
                  <a:lnTo>
                    <a:pt x="475145" y="57492"/>
                  </a:lnTo>
                  <a:lnTo>
                    <a:pt x="483616" y="57492"/>
                  </a:lnTo>
                  <a:lnTo>
                    <a:pt x="489724" y="53263"/>
                  </a:lnTo>
                  <a:lnTo>
                    <a:pt x="490207" y="51676"/>
                  </a:lnTo>
                  <a:lnTo>
                    <a:pt x="491667" y="46939"/>
                  </a:lnTo>
                  <a:lnTo>
                    <a:pt x="484720" y="46939"/>
                  </a:lnTo>
                  <a:lnTo>
                    <a:pt x="483184" y="49568"/>
                  </a:lnTo>
                  <a:lnTo>
                    <a:pt x="480123" y="51676"/>
                  </a:lnTo>
                  <a:lnTo>
                    <a:pt x="467804" y="51676"/>
                  </a:lnTo>
                  <a:lnTo>
                    <a:pt x="462762" y="46939"/>
                  </a:lnTo>
                  <a:lnTo>
                    <a:pt x="462699" y="45021"/>
                  </a:lnTo>
                  <a:lnTo>
                    <a:pt x="462470" y="38265"/>
                  </a:lnTo>
                  <a:lnTo>
                    <a:pt x="492302" y="38265"/>
                  </a:lnTo>
                  <a:lnTo>
                    <a:pt x="492302" y="35521"/>
                  </a:lnTo>
                  <a:close/>
                </a:path>
                <a:path w="518795" h="57785">
                  <a:moveTo>
                    <a:pt x="518591" y="50800"/>
                  </a:moveTo>
                  <a:lnTo>
                    <a:pt x="514731" y="50952"/>
                  </a:lnTo>
                  <a:lnTo>
                    <a:pt x="511949" y="50952"/>
                  </a:lnTo>
                  <a:lnTo>
                    <a:pt x="509320" y="50101"/>
                  </a:lnTo>
                  <a:lnTo>
                    <a:pt x="509320" y="20955"/>
                  </a:lnTo>
                  <a:lnTo>
                    <a:pt x="517994" y="20955"/>
                  </a:lnTo>
                  <a:lnTo>
                    <a:pt x="517994" y="15494"/>
                  </a:lnTo>
                  <a:lnTo>
                    <a:pt x="509320" y="15494"/>
                  </a:lnTo>
                  <a:lnTo>
                    <a:pt x="509320" y="5626"/>
                  </a:lnTo>
                  <a:lnTo>
                    <a:pt x="502780" y="5626"/>
                  </a:lnTo>
                  <a:lnTo>
                    <a:pt x="502780" y="15494"/>
                  </a:lnTo>
                  <a:lnTo>
                    <a:pt x="496557" y="15494"/>
                  </a:lnTo>
                  <a:lnTo>
                    <a:pt x="496557" y="20955"/>
                  </a:lnTo>
                  <a:lnTo>
                    <a:pt x="502780" y="20955"/>
                  </a:lnTo>
                  <a:lnTo>
                    <a:pt x="502780" y="53746"/>
                  </a:lnTo>
                  <a:lnTo>
                    <a:pt x="508571" y="57175"/>
                  </a:lnTo>
                  <a:lnTo>
                    <a:pt x="515962" y="57175"/>
                  </a:lnTo>
                  <a:lnTo>
                    <a:pt x="518591" y="56845"/>
                  </a:lnTo>
                  <a:lnTo>
                    <a:pt x="518591" y="50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2" name="object 62"/>
          <p:cNvGrpSpPr/>
          <p:nvPr/>
        </p:nvGrpSpPr>
        <p:grpSpPr>
          <a:xfrm>
            <a:off x="6964763" y="2747732"/>
            <a:ext cx="415290" cy="95885"/>
            <a:chOff x="6964763" y="2747732"/>
            <a:chExt cx="415290" cy="95885"/>
          </a:xfrm>
        </p:grpSpPr>
        <p:sp>
          <p:nvSpPr>
            <p:cNvPr id="63" name="object 63"/>
            <p:cNvSpPr/>
            <p:nvPr/>
          </p:nvSpPr>
          <p:spPr>
            <a:xfrm>
              <a:off x="6964763" y="2747732"/>
              <a:ext cx="415290" cy="95885"/>
            </a:xfrm>
            <a:custGeom>
              <a:avLst/>
              <a:gdLst/>
              <a:ahLst/>
              <a:cxnLst/>
              <a:rect l="l" t="t" r="r" b="b"/>
              <a:pathLst>
                <a:path w="415290" h="95885">
                  <a:moveTo>
                    <a:pt x="414996" y="95257"/>
                  </a:moveTo>
                  <a:lnTo>
                    <a:pt x="0" y="95257"/>
                  </a:lnTo>
                  <a:lnTo>
                    <a:pt x="0" y="0"/>
                  </a:lnTo>
                  <a:lnTo>
                    <a:pt x="414996" y="0"/>
                  </a:lnTo>
                  <a:lnTo>
                    <a:pt x="414996" y="95257"/>
                  </a:lnTo>
                  <a:close/>
                </a:path>
              </a:pathLst>
            </a:custGeom>
            <a:solidFill>
              <a:srgbClr val="F706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987032" y="2768338"/>
              <a:ext cx="368935" cy="57150"/>
            </a:xfrm>
            <a:custGeom>
              <a:avLst/>
              <a:gdLst/>
              <a:ahLst/>
              <a:cxnLst/>
              <a:rect l="l" t="t" r="r" b="b"/>
              <a:pathLst>
                <a:path w="368934" h="57150">
                  <a:moveTo>
                    <a:pt x="39712" y="30429"/>
                  </a:moveTo>
                  <a:lnTo>
                    <a:pt x="30060" y="27051"/>
                  </a:lnTo>
                  <a:lnTo>
                    <a:pt x="14579" y="22974"/>
                  </a:lnTo>
                  <a:lnTo>
                    <a:pt x="8140" y="20840"/>
                  </a:lnTo>
                  <a:lnTo>
                    <a:pt x="8140" y="9855"/>
                  </a:lnTo>
                  <a:lnTo>
                    <a:pt x="12915" y="6045"/>
                  </a:lnTo>
                  <a:lnTo>
                    <a:pt x="26746" y="6045"/>
                  </a:lnTo>
                  <a:lnTo>
                    <a:pt x="31724" y="9156"/>
                  </a:lnTo>
                  <a:lnTo>
                    <a:pt x="32308" y="14566"/>
                  </a:lnTo>
                  <a:lnTo>
                    <a:pt x="38963" y="14566"/>
                  </a:lnTo>
                  <a:lnTo>
                    <a:pt x="38696" y="6210"/>
                  </a:lnTo>
                  <a:lnTo>
                    <a:pt x="31026" y="0"/>
                  </a:lnTo>
                  <a:lnTo>
                    <a:pt x="9753" y="0"/>
                  </a:lnTo>
                  <a:lnTo>
                    <a:pt x="1498" y="6096"/>
                  </a:lnTo>
                  <a:lnTo>
                    <a:pt x="1498" y="22821"/>
                  </a:lnTo>
                  <a:lnTo>
                    <a:pt x="6858" y="27216"/>
                  </a:lnTo>
                  <a:lnTo>
                    <a:pt x="27978" y="33159"/>
                  </a:lnTo>
                  <a:lnTo>
                    <a:pt x="33070" y="35191"/>
                  </a:lnTo>
                  <a:lnTo>
                    <a:pt x="33070" y="46494"/>
                  </a:lnTo>
                  <a:lnTo>
                    <a:pt x="27381" y="50406"/>
                  </a:lnTo>
                  <a:lnTo>
                    <a:pt x="13284" y="50406"/>
                  </a:lnTo>
                  <a:lnTo>
                    <a:pt x="7556" y="47510"/>
                  </a:lnTo>
                  <a:lnTo>
                    <a:pt x="7023" y="41351"/>
                  </a:lnTo>
                  <a:lnTo>
                    <a:pt x="0" y="41351"/>
                  </a:lnTo>
                  <a:lnTo>
                    <a:pt x="635" y="50457"/>
                  </a:lnTo>
                  <a:lnTo>
                    <a:pt x="7975" y="56565"/>
                  </a:lnTo>
                  <a:lnTo>
                    <a:pt x="19824" y="56565"/>
                  </a:lnTo>
                  <a:lnTo>
                    <a:pt x="28295" y="55346"/>
                  </a:lnTo>
                  <a:lnTo>
                    <a:pt x="34531" y="51968"/>
                  </a:lnTo>
                  <a:lnTo>
                    <a:pt x="38392" y="46913"/>
                  </a:lnTo>
                  <a:lnTo>
                    <a:pt x="39712" y="40652"/>
                  </a:lnTo>
                  <a:lnTo>
                    <a:pt x="39712" y="30429"/>
                  </a:lnTo>
                  <a:close/>
                </a:path>
                <a:path w="368934" h="57150">
                  <a:moveTo>
                    <a:pt x="82296" y="34493"/>
                  </a:moveTo>
                  <a:lnTo>
                    <a:pt x="81838" y="31661"/>
                  </a:lnTo>
                  <a:lnTo>
                    <a:pt x="80810" y="25336"/>
                  </a:lnTo>
                  <a:lnTo>
                    <a:pt x="80708" y="24803"/>
                  </a:lnTo>
                  <a:lnTo>
                    <a:pt x="77444" y="19710"/>
                  </a:lnTo>
                  <a:lnTo>
                    <a:pt x="76657" y="18478"/>
                  </a:lnTo>
                  <a:lnTo>
                    <a:pt x="75653" y="17868"/>
                  </a:lnTo>
                  <a:lnTo>
                    <a:pt x="75653" y="24803"/>
                  </a:lnTo>
                  <a:lnTo>
                    <a:pt x="75653" y="31661"/>
                  </a:lnTo>
                  <a:lnTo>
                    <a:pt x="52463" y="31661"/>
                  </a:lnTo>
                  <a:lnTo>
                    <a:pt x="52895" y="25336"/>
                  </a:lnTo>
                  <a:lnTo>
                    <a:pt x="57404" y="19710"/>
                  </a:lnTo>
                  <a:lnTo>
                    <a:pt x="71310" y="19710"/>
                  </a:lnTo>
                  <a:lnTo>
                    <a:pt x="75653" y="24803"/>
                  </a:lnTo>
                  <a:lnTo>
                    <a:pt x="75653" y="17868"/>
                  </a:lnTo>
                  <a:lnTo>
                    <a:pt x="70942" y="14986"/>
                  </a:lnTo>
                  <a:lnTo>
                    <a:pt x="64503" y="13919"/>
                  </a:lnTo>
                  <a:lnTo>
                    <a:pt x="56896" y="15494"/>
                  </a:lnTo>
                  <a:lnTo>
                    <a:pt x="51015" y="19900"/>
                  </a:lnTo>
                  <a:lnTo>
                    <a:pt x="47244" y="26670"/>
                  </a:lnTo>
                  <a:lnTo>
                    <a:pt x="45897" y="35356"/>
                  </a:lnTo>
                  <a:lnTo>
                    <a:pt x="47231" y="43992"/>
                  </a:lnTo>
                  <a:lnTo>
                    <a:pt x="51066" y="50647"/>
                  </a:lnTo>
                  <a:lnTo>
                    <a:pt x="57111" y="54940"/>
                  </a:lnTo>
                  <a:lnTo>
                    <a:pt x="65138" y="56464"/>
                  </a:lnTo>
                  <a:lnTo>
                    <a:pt x="73609" y="56464"/>
                  </a:lnTo>
                  <a:lnTo>
                    <a:pt x="79717" y="52235"/>
                  </a:lnTo>
                  <a:lnTo>
                    <a:pt x="80213" y="50647"/>
                  </a:lnTo>
                  <a:lnTo>
                    <a:pt x="81673" y="45910"/>
                  </a:lnTo>
                  <a:lnTo>
                    <a:pt x="74714" y="45910"/>
                  </a:lnTo>
                  <a:lnTo>
                    <a:pt x="73177" y="48539"/>
                  </a:lnTo>
                  <a:lnTo>
                    <a:pt x="70116" y="50647"/>
                  </a:lnTo>
                  <a:lnTo>
                    <a:pt x="57797" y="50647"/>
                  </a:lnTo>
                  <a:lnTo>
                    <a:pt x="52768" y="45910"/>
                  </a:lnTo>
                  <a:lnTo>
                    <a:pt x="52692" y="43992"/>
                  </a:lnTo>
                  <a:lnTo>
                    <a:pt x="52463" y="37223"/>
                  </a:lnTo>
                  <a:lnTo>
                    <a:pt x="82296" y="37223"/>
                  </a:lnTo>
                  <a:lnTo>
                    <a:pt x="82296" y="34493"/>
                  </a:lnTo>
                  <a:close/>
                </a:path>
                <a:path w="368934" h="57150">
                  <a:moveTo>
                    <a:pt x="125526" y="35242"/>
                  </a:moveTo>
                  <a:lnTo>
                    <a:pt x="124167" y="26492"/>
                  </a:lnTo>
                  <a:lnTo>
                    <a:pt x="120332" y="19710"/>
                  </a:lnTo>
                  <a:lnTo>
                    <a:pt x="118986" y="18757"/>
                  </a:lnTo>
                  <a:lnTo>
                    <a:pt x="118986" y="27051"/>
                  </a:lnTo>
                  <a:lnTo>
                    <a:pt x="118986" y="43446"/>
                  </a:lnTo>
                  <a:lnTo>
                    <a:pt x="115150" y="50634"/>
                  </a:lnTo>
                  <a:lnTo>
                    <a:pt x="98437" y="50634"/>
                  </a:lnTo>
                  <a:lnTo>
                    <a:pt x="94589" y="43446"/>
                  </a:lnTo>
                  <a:lnTo>
                    <a:pt x="94589" y="27051"/>
                  </a:lnTo>
                  <a:lnTo>
                    <a:pt x="98450" y="19710"/>
                  </a:lnTo>
                  <a:lnTo>
                    <a:pt x="115125" y="19710"/>
                  </a:lnTo>
                  <a:lnTo>
                    <a:pt x="118986" y="27051"/>
                  </a:lnTo>
                  <a:lnTo>
                    <a:pt x="118986" y="18757"/>
                  </a:lnTo>
                  <a:lnTo>
                    <a:pt x="114465" y="15443"/>
                  </a:lnTo>
                  <a:lnTo>
                    <a:pt x="106819" y="13919"/>
                  </a:lnTo>
                  <a:lnTo>
                    <a:pt x="99161" y="15443"/>
                  </a:lnTo>
                  <a:lnTo>
                    <a:pt x="93306" y="19710"/>
                  </a:lnTo>
                  <a:lnTo>
                    <a:pt x="89408" y="26492"/>
                  </a:lnTo>
                  <a:lnTo>
                    <a:pt x="89331" y="27051"/>
                  </a:lnTo>
                  <a:lnTo>
                    <a:pt x="88061" y="35242"/>
                  </a:lnTo>
                  <a:lnTo>
                    <a:pt x="89408" y="43942"/>
                  </a:lnTo>
                  <a:lnTo>
                    <a:pt x="93230" y="50634"/>
                  </a:lnTo>
                  <a:lnTo>
                    <a:pt x="99161" y="54940"/>
                  </a:lnTo>
                  <a:lnTo>
                    <a:pt x="106819" y="56464"/>
                  </a:lnTo>
                  <a:lnTo>
                    <a:pt x="114465" y="54940"/>
                  </a:lnTo>
                  <a:lnTo>
                    <a:pt x="120370" y="50634"/>
                  </a:lnTo>
                  <a:lnTo>
                    <a:pt x="124167" y="43942"/>
                  </a:lnTo>
                  <a:lnTo>
                    <a:pt x="124256" y="43446"/>
                  </a:lnTo>
                  <a:lnTo>
                    <a:pt x="125526" y="35242"/>
                  </a:lnTo>
                  <a:close/>
                </a:path>
                <a:path w="368934" h="57150">
                  <a:moveTo>
                    <a:pt x="165696" y="14465"/>
                  </a:moveTo>
                  <a:lnTo>
                    <a:pt x="159207" y="14465"/>
                  </a:lnTo>
                  <a:lnTo>
                    <a:pt x="159207" y="38735"/>
                  </a:lnTo>
                  <a:lnTo>
                    <a:pt x="159207" y="46393"/>
                  </a:lnTo>
                  <a:lnTo>
                    <a:pt x="153365" y="49872"/>
                  </a:lnTo>
                  <a:lnTo>
                    <a:pt x="143446" y="49872"/>
                  </a:lnTo>
                  <a:lnTo>
                    <a:pt x="139750" y="46075"/>
                  </a:lnTo>
                  <a:lnTo>
                    <a:pt x="139750" y="14465"/>
                  </a:lnTo>
                  <a:lnTo>
                    <a:pt x="133210" y="14465"/>
                  </a:lnTo>
                  <a:lnTo>
                    <a:pt x="133210" y="51054"/>
                  </a:lnTo>
                  <a:lnTo>
                    <a:pt x="138785" y="56146"/>
                  </a:lnTo>
                  <a:lnTo>
                    <a:pt x="152781" y="56146"/>
                  </a:lnTo>
                  <a:lnTo>
                    <a:pt x="156845" y="52819"/>
                  </a:lnTo>
                  <a:lnTo>
                    <a:pt x="158775" y="48641"/>
                  </a:lnTo>
                  <a:lnTo>
                    <a:pt x="159207" y="48641"/>
                  </a:lnTo>
                  <a:lnTo>
                    <a:pt x="159207" y="55600"/>
                  </a:lnTo>
                  <a:lnTo>
                    <a:pt x="165696" y="55600"/>
                  </a:lnTo>
                  <a:lnTo>
                    <a:pt x="165696" y="14465"/>
                  </a:lnTo>
                  <a:close/>
                </a:path>
                <a:path w="368934" h="57150">
                  <a:moveTo>
                    <a:pt x="181851" y="749"/>
                  </a:moveTo>
                  <a:lnTo>
                    <a:pt x="175310" y="749"/>
                  </a:lnTo>
                  <a:lnTo>
                    <a:pt x="175310" y="55600"/>
                  </a:lnTo>
                  <a:lnTo>
                    <a:pt x="181851" y="55600"/>
                  </a:lnTo>
                  <a:lnTo>
                    <a:pt x="181851" y="749"/>
                  </a:lnTo>
                  <a:close/>
                </a:path>
                <a:path w="368934" h="57150">
                  <a:moveTo>
                    <a:pt x="243090" y="49555"/>
                  </a:moveTo>
                  <a:lnTo>
                    <a:pt x="217627" y="49555"/>
                  </a:lnTo>
                  <a:lnTo>
                    <a:pt x="217627" y="749"/>
                  </a:lnTo>
                  <a:lnTo>
                    <a:pt x="210820" y="749"/>
                  </a:lnTo>
                  <a:lnTo>
                    <a:pt x="210820" y="55600"/>
                  </a:lnTo>
                  <a:lnTo>
                    <a:pt x="243090" y="55600"/>
                  </a:lnTo>
                  <a:lnTo>
                    <a:pt x="243090" y="49555"/>
                  </a:lnTo>
                  <a:close/>
                </a:path>
                <a:path w="368934" h="57150">
                  <a:moveTo>
                    <a:pt x="281698" y="15532"/>
                  </a:moveTo>
                  <a:lnTo>
                    <a:pt x="271576" y="13919"/>
                  </a:lnTo>
                  <a:lnTo>
                    <a:pt x="257098" y="13919"/>
                  </a:lnTo>
                  <a:lnTo>
                    <a:pt x="250672" y="18529"/>
                  </a:lnTo>
                  <a:lnTo>
                    <a:pt x="249859" y="25171"/>
                  </a:lnTo>
                  <a:lnTo>
                    <a:pt x="256616" y="25171"/>
                  </a:lnTo>
                  <a:lnTo>
                    <a:pt x="257581" y="22009"/>
                  </a:lnTo>
                  <a:lnTo>
                    <a:pt x="260692" y="19608"/>
                  </a:lnTo>
                  <a:lnTo>
                    <a:pt x="272110" y="19608"/>
                  </a:lnTo>
                  <a:lnTo>
                    <a:pt x="275221" y="22656"/>
                  </a:lnTo>
                  <a:lnTo>
                    <a:pt x="275221" y="31203"/>
                  </a:lnTo>
                  <a:lnTo>
                    <a:pt x="275221" y="36563"/>
                  </a:lnTo>
                  <a:lnTo>
                    <a:pt x="275221" y="45859"/>
                  </a:lnTo>
                  <a:lnTo>
                    <a:pt x="271145" y="50787"/>
                  </a:lnTo>
                  <a:lnTo>
                    <a:pt x="258762" y="50787"/>
                  </a:lnTo>
                  <a:lnTo>
                    <a:pt x="255168" y="48590"/>
                  </a:lnTo>
                  <a:lnTo>
                    <a:pt x="255168" y="39751"/>
                  </a:lnTo>
                  <a:lnTo>
                    <a:pt x="258927" y="37655"/>
                  </a:lnTo>
                  <a:lnTo>
                    <a:pt x="266827" y="37147"/>
                  </a:lnTo>
                  <a:lnTo>
                    <a:pt x="274726" y="36563"/>
                  </a:lnTo>
                  <a:lnTo>
                    <a:pt x="275221" y="36563"/>
                  </a:lnTo>
                  <a:lnTo>
                    <a:pt x="275221" y="31203"/>
                  </a:lnTo>
                  <a:lnTo>
                    <a:pt x="274345" y="31203"/>
                  </a:lnTo>
                  <a:lnTo>
                    <a:pt x="266750" y="31635"/>
                  </a:lnTo>
                  <a:lnTo>
                    <a:pt x="256946" y="32359"/>
                  </a:lnTo>
                  <a:lnTo>
                    <a:pt x="248627" y="34493"/>
                  </a:lnTo>
                  <a:lnTo>
                    <a:pt x="248627" y="51968"/>
                  </a:lnTo>
                  <a:lnTo>
                    <a:pt x="254850" y="56565"/>
                  </a:lnTo>
                  <a:lnTo>
                    <a:pt x="269798" y="56565"/>
                  </a:lnTo>
                  <a:lnTo>
                    <a:pt x="273558" y="52768"/>
                  </a:lnTo>
                  <a:lnTo>
                    <a:pt x="274523" y="50787"/>
                  </a:lnTo>
                  <a:lnTo>
                    <a:pt x="274891" y="50038"/>
                  </a:lnTo>
                  <a:lnTo>
                    <a:pt x="275221" y="50038"/>
                  </a:lnTo>
                  <a:lnTo>
                    <a:pt x="275221" y="55600"/>
                  </a:lnTo>
                  <a:lnTo>
                    <a:pt x="281698" y="55600"/>
                  </a:lnTo>
                  <a:lnTo>
                    <a:pt x="281698" y="50038"/>
                  </a:lnTo>
                  <a:lnTo>
                    <a:pt x="281698" y="36563"/>
                  </a:lnTo>
                  <a:lnTo>
                    <a:pt x="281698" y="19608"/>
                  </a:lnTo>
                  <a:lnTo>
                    <a:pt x="281698" y="15532"/>
                  </a:lnTo>
                  <a:close/>
                </a:path>
                <a:path w="368934" h="57150">
                  <a:moveTo>
                    <a:pt x="324129" y="19011"/>
                  </a:moveTo>
                  <a:lnTo>
                    <a:pt x="318554" y="13919"/>
                  </a:lnTo>
                  <a:lnTo>
                    <a:pt x="303974" y="13919"/>
                  </a:lnTo>
                  <a:lnTo>
                    <a:pt x="300113" y="16713"/>
                  </a:lnTo>
                  <a:lnTo>
                    <a:pt x="298183" y="20942"/>
                  </a:lnTo>
                  <a:lnTo>
                    <a:pt x="297649" y="20942"/>
                  </a:lnTo>
                  <a:lnTo>
                    <a:pt x="297649" y="14465"/>
                  </a:lnTo>
                  <a:lnTo>
                    <a:pt x="291325" y="14465"/>
                  </a:lnTo>
                  <a:lnTo>
                    <a:pt x="291325" y="55600"/>
                  </a:lnTo>
                  <a:lnTo>
                    <a:pt x="297865" y="55600"/>
                  </a:lnTo>
                  <a:lnTo>
                    <a:pt x="297865" y="30911"/>
                  </a:lnTo>
                  <a:lnTo>
                    <a:pt x="297865" y="23787"/>
                  </a:lnTo>
                  <a:lnTo>
                    <a:pt x="302260" y="19761"/>
                  </a:lnTo>
                  <a:lnTo>
                    <a:pt x="314096" y="19761"/>
                  </a:lnTo>
                  <a:lnTo>
                    <a:pt x="317588" y="23571"/>
                  </a:lnTo>
                  <a:lnTo>
                    <a:pt x="317588" y="55600"/>
                  </a:lnTo>
                  <a:lnTo>
                    <a:pt x="324129" y="55600"/>
                  </a:lnTo>
                  <a:lnTo>
                    <a:pt x="324129" y="19011"/>
                  </a:lnTo>
                  <a:close/>
                </a:path>
                <a:path w="368934" h="57150">
                  <a:moveTo>
                    <a:pt x="368312" y="749"/>
                  </a:moveTo>
                  <a:lnTo>
                    <a:pt x="361937" y="749"/>
                  </a:lnTo>
                  <a:lnTo>
                    <a:pt x="361937" y="25869"/>
                  </a:lnTo>
                  <a:lnTo>
                    <a:pt x="361937" y="44246"/>
                  </a:lnTo>
                  <a:lnTo>
                    <a:pt x="357759" y="50622"/>
                  </a:lnTo>
                  <a:lnTo>
                    <a:pt x="342430" y="50622"/>
                  </a:lnTo>
                  <a:lnTo>
                    <a:pt x="338404" y="43764"/>
                  </a:lnTo>
                  <a:lnTo>
                    <a:pt x="338455" y="26327"/>
                  </a:lnTo>
                  <a:lnTo>
                    <a:pt x="342392" y="19646"/>
                  </a:lnTo>
                  <a:lnTo>
                    <a:pt x="357784" y="19646"/>
                  </a:lnTo>
                  <a:lnTo>
                    <a:pt x="361937" y="25869"/>
                  </a:lnTo>
                  <a:lnTo>
                    <a:pt x="361937" y="749"/>
                  </a:lnTo>
                  <a:lnTo>
                    <a:pt x="361772" y="749"/>
                  </a:lnTo>
                  <a:lnTo>
                    <a:pt x="361772" y="20993"/>
                  </a:lnTo>
                  <a:lnTo>
                    <a:pt x="361289" y="20993"/>
                  </a:lnTo>
                  <a:lnTo>
                    <a:pt x="360438" y="19646"/>
                  </a:lnTo>
                  <a:lnTo>
                    <a:pt x="359905" y="18796"/>
                  </a:lnTo>
                  <a:lnTo>
                    <a:pt x="357378" y="13919"/>
                  </a:lnTo>
                  <a:lnTo>
                    <a:pt x="349402" y="13919"/>
                  </a:lnTo>
                  <a:lnTo>
                    <a:pt x="342290" y="15405"/>
                  </a:lnTo>
                  <a:lnTo>
                    <a:pt x="336727" y="19646"/>
                  </a:lnTo>
                  <a:lnTo>
                    <a:pt x="333108" y="26327"/>
                  </a:lnTo>
                  <a:lnTo>
                    <a:pt x="331812" y="35140"/>
                  </a:lnTo>
                  <a:lnTo>
                    <a:pt x="333108" y="43992"/>
                  </a:lnTo>
                  <a:lnTo>
                    <a:pt x="336677" y="50622"/>
                  </a:lnTo>
                  <a:lnTo>
                    <a:pt x="337858" y="51587"/>
                  </a:lnTo>
                  <a:lnTo>
                    <a:pt x="342239" y="54965"/>
                  </a:lnTo>
                  <a:lnTo>
                    <a:pt x="349288" y="56464"/>
                  </a:lnTo>
                  <a:lnTo>
                    <a:pt x="357162" y="56464"/>
                  </a:lnTo>
                  <a:lnTo>
                    <a:pt x="359841" y="51587"/>
                  </a:lnTo>
                  <a:lnTo>
                    <a:pt x="360451" y="50622"/>
                  </a:lnTo>
                  <a:lnTo>
                    <a:pt x="361289" y="49288"/>
                  </a:lnTo>
                  <a:lnTo>
                    <a:pt x="361988" y="49288"/>
                  </a:lnTo>
                  <a:lnTo>
                    <a:pt x="361988" y="55600"/>
                  </a:lnTo>
                  <a:lnTo>
                    <a:pt x="368312" y="55600"/>
                  </a:lnTo>
                  <a:lnTo>
                    <a:pt x="368312" y="49288"/>
                  </a:lnTo>
                  <a:lnTo>
                    <a:pt x="368312" y="20993"/>
                  </a:lnTo>
                  <a:lnTo>
                    <a:pt x="368312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5" name="object 6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01013" y="4356457"/>
            <a:ext cx="3165636" cy="647786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258193" y="5189257"/>
            <a:ext cx="57785" cy="88900"/>
          </a:xfrm>
          <a:custGeom>
            <a:avLst/>
            <a:gdLst/>
            <a:ahLst/>
            <a:cxnLst/>
            <a:rect l="l" t="t" r="r" b="b"/>
            <a:pathLst>
              <a:path w="57785" h="88900">
                <a:moveTo>
                  <a:pt x="57697" y="68327"/>
                </a:moveTo>
                <a:lnTo>
                  <a:pt x="0" y="68327"/>
                </a:lnTo>
                <a:lnTo>
                  <a:pt x="0" y="65166"/>
                </a:lnTo>
                <a:lnTo>
                  <a:pt x="41627" y="0"/>
                </a:lnTo>
                <a:lnTo>
                  <a:pt x="46132" y="0"/>
                </a:lnTo>
                <a:lnTo>
                  <a:pt x="46132" y="6971"/>
                </a:lnTo>
                <a:lnTo>
                  <a:pt x="41627" y="6971"/>
                </a:lnTo>
                <a:lnTo>
                  <a:pt x="5284" y="64084"/>
                </a:lnTo>
                <a:lnTo>
                  <a:pt x="5284" y="64473"/>
                </a:lnTo>
                <a:lnTo>
                  <a:pt x="57697" y="64473"/>
                </a:lnTo>
                <a:lnTo>
                  <a:pt x="57697" y="68327"/>
                </a:lnTo>
                <a:close/>
              </a:path>
              <a:path w="57785" h="88900">
                <a:moveTo>
                  <a:pt x="46132" y="64473"/>
                </a:moveTo>
                <a:lnTo>
                  <a:pt x="42147" y="64473"/>
                </a:lnTo>
                <a:lnTo>
                  <a:pt x="42147" y="6971"/>
                </a:lnTo>
                <a:lnTo>
                  <a:pt x="46132" y="6971"/>
                </a:lnTo>
                <a:lnTo>
                  <a:pt x="46132" y="64473"/>
                </a:lnTo>
                <a:close/>
              </a:path>
              <a:path w="57785" h="88900">
                <a:moveTo>
                  <a:pt x="46132" y="88678"/>
                </a:moveTo>
                <a:lnTo>
                  <a:pt x="42147" y="88678"/>
                </a:lnTo>
                <a:lnTo>
                  <a:pt x="42147" y="68327"/>
                </a:lnTo>
                <a:lnTo>
                  <a:pt x="46132" y="68327"/>
                </a:lnTo>
                <a:lnTo>
                  <a:pt x="46132" y="886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7821" y="1340341"/>
            <a:ext cx="7185025" cy="3897629"/>
            <a:chOff x="307821" y="1340341"/>
            <a:chExt cx="7185025" cy="3897629"/>
          </a:xfrm>
        </p:grpSpPr>
        <p:sp>
          <p:nvSpPr>
            <p:cNvPr id="3" name="object 3"/>
            <p:cNvSpPr/>
            <p:nvPr/>
          </p:nvSpPr>
          <p:spPr>
            <a:xfrm>
              <a:off x="1935125" y="1343913"/>
              <a:ext cx="2681605" cy="294005"/>
            </a:xfrm>
            <a:custGeom>
              <a:avLst/>
              <a:gdLst/>
              <a:ahLst/>
              <a:cxnLst/>
              <a:rect l="l" t="t" r="r" b="b"/>
              <a:pathLst>
                <a:path w="2681604" h="294005">
                  <a:moveTo>
                    <a:pt x="2681446" y="293501"/>
                  </a:moveTo>
                  <a:lnTo>
                    <a:pt x="0" y="293501"/>
                  </a:lnTo>
                  <a:lnTo>
                    <a:pt x="0" y="0"/>
                  </a:lnTo>
                  <a:lnTo>
                    <a:pt x="2681446" y="0"/>
                  </a:lnTo>
                  <a:lnTo>
                    <a:pt x="2681446" y="293501"/>
                  </a:lnTo>
                  <a:close/>
                </a:path>
              </a:pathLst>
            </a:custGeom>
            <a:solidFill>
              <a:srgbClr val="FFD2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616571" y="1343913"/>
              <a:ext cx="2872740" cy="294005"/>
            </a:xfrm>
            <a:custGeom>
              <a:avLst/>
              <a:gdLst/>
              <a:ahLst/>
              <a:cxnLst/>
              <a:rect l="l" t="t" r="r" b="b"/>
              <a:pathLst>
                <a:path w="2872740" h="294005">
                  <a:moveTo>
                    <a:pt x="2872180" y="293501"/>
                  </a:moveTo>
                  <a:lnTo>
                    <a:pt x="0" y="293501"/>
                  </a:lnTo>
                  <a:lnTo>
                    <a:pt x="0" y="0"/>
                  </a:lnTo>
                  <a:lnTo>
                    <a:pt x="2872180" y="0"/>
                  </a:lnTo>
                  <a:lnTo>
                    <a:pt x="2872180" y="293501"/>
                  </a:lnTo>
                  <a:close/>
                </a:path>
              </a:pathLst>
            </a:custGeom>
            <a:solidFill>
              <a:srgbClr val="D5D8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11391" y="1637416"/>
              <a:ext cx="1624330" cy="3600450"/>
            </a:xfrm>
            <a:custGeom>
              <a:avLst/>
              <a:gdLst/>
              <a:ahLst/>
              <a:cxnLst/>
              <a:rect l="l" t="t" r="r" b="b"/>
              <a:pathLst>
                <a:path w="1624330" h="3600450">
                  <a:moveTo>
                    <a:pt x="1623733" y="0"/>
                  </a:moveTo>
                  <a:lnTo>
                    <a:pt x="0" y="0"/>
                  </a:lnTo>
                  <a:lnTo>
                    <a:pt x="0" y="678840"/>
                  </a:lnTo>
                  <a:lnTo>
                    <a:pt x="0" y="1024699"/>
                  </a:lnTo>
                  <a:lnTo>
                    <a:pt x="0" y="1900910"/>
                  </a:lnTo>
                  <a:lnTo>
                    <a:pt x="0" y="3599980"/>
                  </a:lnTo>
                  <a:lnTo>
                    <a:pt x="1623733" y="3599980"/>
                  </a:lnTo>
                  <a:lnTo>
                    <a:pt x="1623733" y="1900910"/>
                  </a:lnTo>
                  <a:lnTo>
                    <a:pt x="1623733" y="1024699"/>
                  </a:lnTo>
                  <a:lnTo>
                    <a:pt x="1623733" y="678840"/>
                  </a:lnTo>
                  <a:lnTo>
                    <a:pt x="1623733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322" y="1401119"/>
              <a:ext cx="975484" cy="1550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2594" y="1401779"/>
              <a:ext cx="979118" cy="1543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459" y="1899589"/>
              <a:ext cx="135443" cy="12691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00594" y="1902325"/>
              <a:ext cx="99060" cy="123825"/>
            </a:xfrm>
            <a:custGeom>
              <a:avLst/>
              <a:gdLst/>
              <a:ahLst/>
              <a:cxnLst/>
              <a:rect l="l" t="t" r="r" b="b"/>
              <a:pathLst>
                <a:path w="99059" h="123825">
                  <a:moveTo>
                    <a:pt x="98437" y="113512"/>
                  </a:moveTo>
                  <a:lnTo>
                    <a:pt x="87172" y="113512"/>
                  </a:lnTo>
                  <a:lnTo>
                    <a:pt x="87172" y="123456"/>
                  </a:lnTo>
                  <a:lnTo>
                    <a:pt x="98437" y="123456"/>
                  </a:lnTo>
                  <a:lnTo>
                    <a:pt x="98437" y="113512"/>
                  </a:lnTo>
                  <a:close/>
                </a:path>
                <a:path w="99059" h="123825">
                  <a:moveTo>
                    <a:pt x="98437" y="78854"/>
                  </a:moveTo>
                  <a:lnTo>
                    <a:pt x="87172" y="78854"/>
                  </a:lnTo>
                  <a:lnTo>
                    <a:pt x="87172" y="102831"/>
                  </a:lnTo>
                  <a:lnTo>
                    <a:pt x="98437" y="102831"/>
                  </a:lnTo>
                  <a:lnTo>
                    <a:pt x="98437" y="78854"/>
                  </a:lnTo>
                  <a:close/>
                </a:path>
                <a:path w="99059" h="123825">
                  <a:moveTo>
                    <a:pt x="98437" y="44500"/>
                  </a:moveTo>
                  <a:lnTo>
                    <a:pt x="87172" y="44500"/>
                  </a:lnTo>
                  <a:lnTo>
                    <a:pt x="87172" y="68478"/>
                  </a:lnTo>
                  <a:lnTo>
                    <a:pt x="98437" y="68478"/>
                  </a:lnTo>
                  <a:lnTo>
                    <a:pt x="98437" y="44500"/>
                  </a:lnTo>
                  <a:close/>
                </a:path>
                <a:path w="99059" h="123825">
                  <a:moveTo>
                    <a:pt x="98437" y="10426"/>
                  </a:moveTo>
                  <a:lnTo>
                    <a:pt x="87172" y="10426"/>
                  </a:lnTo>
                  <a:lnTo>
                    <a:pt x="87172" y="34112"/>
                  </a:lnTo>
                  <a:lnTo>
                    <a:pt x="98437" y="34112"/>
                  </a:lnTo>
                  <a:lnTo>
                    <a:pt x="98437" y="10426"/>
                  </a:lnTo>
                  <a:close/>
                </a:path>
                <a:path w="99059" h="123825">
                  <a:moveTo>
                    <a:pt x="98437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34277"/>
                  </a:lnTo>
                  <a:lnTo>
                    <a:pt x="0" y="123164"/>
                  </a:lnTo>
                  <a:lnTo>
                    <a:pt x="10668" y="123164"/>
                  </a:lnTo>
                  <a:lnTo>
                    <a:pt x="10668" y="113004"/>
                  </a:lnTo>
                  <a:lnTo>
                    <a:pt x="98437" y="113004"/>
                  </a:lnTo>
                  <a:lnTo>
                    <a:pt x="98437" y="102844"/>
                  </a:lnTo>
                  <a:lnTo>
                    <a:pt x="10668" y="102844"/>
                  </a:lnTo>
                  <a:lnTo>
                    <a:pt x="10668" y="78727"/>
                  </a:lnTo>
                  <a:lnTo>
                    <a:pt x="98437" y="78727"/>
                  </a:lnTo>
                  <a:lnTo>
                    <a:pt x="98437" y="68567"/>
                  </a:lnTo>
                  <a:lnTo>
                    <a:pt x="10668" y="68567"/>
                  </a:lnTo>
                  <a:lnTo>
                    <a:pt x="10668" y="44437"/>
                  </a:lnTo>
                  <a:lnTo>
                    <a:pt x="98437" y="44437"/>
                  </a:lnTo>
                  <a:lnTo>
                    <a:pt x="98437" y="34277"/>
                  </a:lnTo>
                  <a:lnTo>
                    <a:pt x="10668" y="34277"/>
                  </a:lnTo>
                  <a:lnTo>
                    <a:pt x="10668" y="10160"/>
                  </a:lnTo>
                  <a:lnTo>
                    <a:pt x="98437" y="10160"/>
                  </a:lnTo>
                  <a:lnTo>
                    <a:pt x="98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8578" y="1900028"/>
              <a:ext cx="123010" cy="1274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5723" y="1894618"/>
              <a:ext cx="129153" cy="13275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35385" y="175940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444" y="12116"/>
                  </a:moveTo>
                  <a:lnTo>
                    <a:pt x="6111" y="12116"/>
                  </a:lnTo>
                  <a:lnTo>
                    <a:pt x="2777" y="12116"/>
                  </a:lnTo>
                  <a:lnTo>
                    <a:pt x="0" y="9390"/>
                  </a:lnTo>
                  <a:lnTo>
                    <a:pt x="50" y="6058"/>
                  </a:lnTo>
                  <a:lnTo>
                    <a:pt x="0" y="2726"/>
                  </a:lnTo>
                  <a:lnTo>
                    <a:pt x="2777" y="0"/>
                  </a:lnTo>
                  <a:lnTo>
                    <a:pt x="9444" y="0"/>
                  </a:lnTo>
                  <a:lnTo>
                    <a:pt x="12172" y="2726"/>
                  </a:lnTo>
                  <a:lnTo>
                    <a:pt x="12172" y="9390"/>
                  </a:lnTo>
                  <a:lnTo>
                    <a:pt x="9444" y="121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98050" y="1687735"/>
              <a:ext cx="422564" cy="13495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36879" y="1739968"/>
              <a:ext cx="2157095" cy="799465"/>
            </a:xfrm>
            <a:custGeom>
              <a:avLst/>
              <a:gdLst/>
              <a:ahLst/>
              <a:cxnLst/>
              <a:rect l="l" t="t" r="r" b="b"/>
              <a:pathLst>
                <a:path w="2157095" h="799464">
                  <a:moveTo>
                    <a:pt x="134429" y="788390"/>
                  </a:moveTo>
                  <a:lnTo>
                    <a:pt x="87553" y="768743"/>
                  </a:lnTo>
                  <a:lnTo>
                    <a:pt x="75044" y="759447"/>
                  </a:lnTo>
                  <a:lnTo>
                    <a:pt x="81699" y="751840"/>
                  </a:lnTo>
                  <a:lnTo>
                    <a:pt x="85839" y="747077"/>
                  </a:lnTo>
                  <a:lnTo>
                    <a:pt x="95211" y="733361"/>
                  </a:lnTo>
                  <a:lnTo>
                    <a:pt x="103403" y="717931"/>
                  </a:lnTo>
                  <a:lnTo>
                    <a:pt x="110439" y="700811"/>
                  </a:lnTo>
                  <a:lnTo>
                    <a:pt x="132956" y="700811"/>
                  </a:lnTo>
                  <a:lnTo>
                    <a:pt x="132956" y="690143"/>
                  </a:lnTo>
                  <a:lnTo>
                    <a:pt x="97853" y="690143"/>
                  </a:lnTo>
                  <a:lnTo>
                    <a:pt x="97853" y="700811"/>
                  </a:lnTo>
                  <a:lnTo>
                    <a:pt x="91732" y="715568"/>
                  </a:lnTo>
                  <a:lnTo>
                    <a:pt x="84531" y="728967"/>
                  </a:lnTo>
                  <a:lnTo>
                    <a:pt x="76200" y="741032"/>
                  </a:lnTo>
                  <a:lnTo>
                    <a:pt x="66700" y="751840"/>
                  </a:lnTo>
                  <a:lnTo>
                    <a:pt x="56934" y="740638"/>
                  </a:lnTo>
                  <a:lnTo>
                    <a:pt x="48450" y="728357"/>
                  </a:lnTo>
                  <a:lnTo>
                    <a:pt x="41236" y="715060"/>
                  </a:lnTo>
                  <a:lnTo>
                    <a:pt x="35255" y="700811"/>
                  </a:lnTo>
                  <a:lnTo>
                    <a:pt x="97853" y="700811"/>
                  </a:lnTo>
                  <a:lnTo>
                    <a:pt x="97853" y="690143"/>
                  </a:lnTo>
                  <a:lnTo>
                    <a:pt x="72263" y="690143"/>
                  </a:lnTo>
                  <a:lnTo>
                    <a:pt x="72263" y="665429"/>
                  </a:lnTo>
                  <a:lnTo>
                    <a:pt x="61290" y="665429"/>
                  </a:lnTo>
                  <a:lnTo>
                    <a:pt x="61290" y="690143"/>
                  </a:lnTo>
                  <a:lnTo>
                    <a:pt x="1765" y="690143"/>
                  </a:lnTo>
                  <a:lnTo>
                    <a:pt x="1765" y="700811"/>
                  </a:lnTo>
                  <a:lnTo>
                    <a:pt x="23266" y="700811"/>
                  </a:lnTo>
                  <a:lnTo>
                    <a:pt x="30099" y="717588"/>
                  </a:lnTo>
                  <a:lnTo>
                    <a:pt x="38150" y="733018"/>
                  </a:lnTo>
                  <a:lnTo>
                    <a:pt x="47447" y="747077"/>
                  </a:lnTo>
                  <a:lnTo>
                    <a:pt x="58077" y="759739"/>
                  </a:lnTo>
                  <a:lnTo>
                    <a:pt x="45669" y="768743"/>
                  </a:lnTo>
                  <a:lnTo>
                    <a:pt x="31889" y="776516"/>
                  </a:lnTo>
                  <a:lnTo>
                    <a:pt x="16687" y="783132"/>
                  </a:lnTo>
                  <a:lnTo>
                    <a:pt x="0" y="788682"/>
                  </a:lnTo>
                  <a:lnTo>
                    <a:pt x="2349" y="791171"/>
                  </a:lnTo>
                  <a:lnTo>
                    <a:pt x="5854" y="796442"/>
                  </a:lnTo>
                  <a:lnTo>
                    <a:pt x="6883" y="799071"/>
                  </a:lnTo>
                  <a:lnTo>
                    <a:pt x="23825" y="792886"/>
                  </a:lnTo>
                  <a:lnTo>
                    <a:pt x="39370" y="785660"/>
                  </a:lnTo>
                  <a:lnTo>
                    <a:pt x="53505" y="777278"/>
                  </a:lnTo>
                  <a:lnTo>
                    <a:pt x="66268" y="767638"/>
                  </a:lnTo>
                  <a:lnTo>
                    <a:pt x="79057" y="777748"/>
                  </a:lnTo>
                  <a:lnTo>
                    <a:pt x="93345" y="786345"/>
                  </a:lnTo>
                  <a:lnTo>
                    <a:pt x="109194" y="793419"/>
                  </a:lnTo>
                  <a:lnTo>
                    <a:pt x="126669" y="798918"/>
                  </a:lnTo>
                  <a:lnTo>
                    <a:pt x="128282" y="795858"/>
                  </a:lnTo>
                  <a:lnTo>
                    <a:pt x="131787" y="790879"/>
                  </a:lnTo>
                  <a:lnTo>
                    <a:pt x="134429" y="788390"/>
                  </a:lnTo>
                  <a:close/>
                </a:path>
                <a:path w="2157095" h="799464">
                  <a:moveTo>
                    <a:pt x="196583" y="671283"/>
                  </a:moveTo>
                  <a:lnTo>
                    <a:pt x="186207" y="667766"/>
                  </a:lnTo>
                  <a:lnTo>
                    <a:pt x="177850" y="684707"/>
                  </a:lnTo>
                  <a:lnTo>
                    <a:pt x="167627" y="700633"/>
                  </a:lnTo>
                  <a:lnTo>
                    <a:pt x="156095" y="714857"/>
                  </a:lnTo>
                  <a:lnTo>
                    <a:pt x="143789" y="726694"/>
                  </a:lnTo>
                  <a:lnTo>
                    <a:pt x="145834" y="729322"/>
                  </a:lnTo>
                  <a:lnTo>
                    <a:pt x="149199" y="735025"/>
                  </a:lnTo>
                  <a:lnTo>
                    <a:pt x="150368" y="737666"/>
                  </a:lnTo>
                  <a:lnTo>
                    <a:pt x="155194" y="733056"/>
                  </a:lnTo>
                  <a:lnTo>
                    <a:pt x="159981" y="728065"/>
                  </a:lnTo>
                  <a:lnTo>
                    <a:pt x="164719" y="722718"/>
                  </a:lnTo>
                  <a:lnTo>
                    <a:pt x="169379" y="717042"/>
                  </a:lnTo>
                  <a:lnTo>
                    <a:pt x="169379" y="798626"/>
                  </a:lnTo>
                  <a:lnTo>
                    <a:pt x="180352" y="798626"/>
                  </a:lnTo>
                  <a:lnTo>
                    <a:pt x="180352" y="717042"/>
                  </a:lnTo>
                  <a:lnTo>
                    <a:pt x="180352" y="701687"/>
                  </a:lnTo>
                  <a:lnTo>
                    <a:pt x="184924" y="694334"/>
                  </a:lnTo>
                  <a:lnTo>
                    <a:pt x="189179" y="686765"/>
                  </a:lnTo>
                  <a:lnTo>
                    <a:pt x="193090" y="679056"/>
                  </a:lnTo>
                  <a:lnTo>
                    <a:pt x="196583" y="671283"/>
                  </a:lnTo>
                  <a:close/>
                </a:path>
                <a:path w="2157095" h="799464">
                  <a:moveTo>
                    <a:pt x="279234" y="767194"/>
                  </a:moveTo>
                  <a:lnTo>
                    <a:pt x="276009" y="766318"/>
                  </a:lnTo>
                  <a:lnTo>
                    <a:pt x="271627" y="764413"/>
                  </a:lnTo>
                  <a:lnTo>
                    <a:pt x="268986" y="762368"/>
                  </a:lnTo>
                  <a:lnTo>
                    <a:pt x="268871" y="764413"/>
                  </a:lnTo>
                  <a:lnTo>
                    <a:pt x="268770" y="766318"/>
                  </a:lnTo>
                  <a:lnTo>
                    <a:pt x="268719" y="767194"/>
                  </a:lnTo>
                  <a:lnTo>
                    <a:pt x="267970" y="780643"/>
                  </a:lnTo>
                  <a:lnTo>
                    <a:pt x="266941" y="785177"/>
                  </a:lnTo>
                  <a:lnTo>
                    <a:pt x="225399" y="785177"/>
                  </a:lnTo>
                  <a:lnTo>
                    <a:pt x="224091" y="783577"/>
                  </a:lnTo>
                  <a:lnTo>
                    <a:pt x="224091" y="741603"/>
                  </a:lnTo>
                  <a:lnTo>
                    <a:pt x="224091" y="734885"/>
                  </a:lnTo>
                  <a:lnTo>
                    <a:pt x="237680" y="725525"/>
                  </a:lnTo>
                  <a:lnTo>
                    <a:pt x="241731" y="722452"/>
                  </a:lnTo>
                  <a:lnTo>
                    <a:pt x="250748" y="715632"/>
                  </a:lnTo>
                  <a:lnTo>
                    <a:pt x="262877" y="705497"/>
                  </a:lnTo>
                  <a:lnTo>
                    <a:pt x="273672" y="695401"/>
                  </a:lnTo>
                  <a:lnTo>
                    <a:pt x="263575" y="689991"/>
                  </a:lnTo>
                  <a:lnTo>
                    <a:pt x="255562" y="698131"/>
                  </a:lnTo>
                  <a:lnTo>
                    <a:pt x="246024" y="706386"/>
                  </a:lnTo>
                  <a:lnTo>
                    <a:pt x="235394" y="714565"/>
                  </a:lnTo>
                  <a:lnTo>
                    <a:pt x="224091" y="722452"/>
                  </a:lnTo>
                  <a:lnTo>
                    <a:pt x="224091" y="667334"/>
                  </a:lnTo>
                  <a:lnTo>
                    <a:pt x="213118" y="667334"/>
                  </a:lnTo>
                  <a:lnTo>
                    <a:pt x="213118" y="729322"/>
                  </a:lnTo>
                  <a:lnTo>
                    <a:pt x="206387" y="733425"/>
                  </a:lnTo>
                  <a:lnTo>
                    <a:pt x="199656" y="737069"/>
                  </a:lnTo>
                  <a:lnTo>
                    <a:pt x="193230" y="740295"/>
                  </a:lnTo>
                  <a:lnTo>
                    <a:pt x="195122" y="742480"/>
                  </a:lnTo>
                  <a:lnTo>
                    <a:pt x="197993" y="747014"/>
                  </a:lnTo>
                  <a:lnTo>
                    <a:pt x="199364" y="749363"/>
                  </a:lnTo>
                  <a:lnTo>
                    <a:pt x="203898" y="747014"/>
                  </a:lnTo>
                  <a:lnTo>
                    <a:pt x="208432" y="744385"/>
                  </a:lnTo>
                  <a:lnTo>
                    <a:pt x="213118" y="741603"/>
                  </a:lnTo>
                  <a:lnTo>
                    <a:pt x="213118" y="775677"/>
                  </a:lnTo>
                  <a:lnTo>
                    <a:pt x="214033" y="785380"/>
                  </a:lnTo>
                  <a:lnTo>
                    <a:pt x="217144" y="791489"/>
                  </a:lnTo>
                  <a:lnTo>
                    <a:pt x="222986" y="794651"/>
                  </a:lnTo>
                  <a:lnTo>
                    <a:pt x="232130" y="795566"/>
                  </a:lnTo>
                  <a:lnTo>
                    <a:pt x="260654" y="795566"/>
                  </a:lnTo>
                  <a:lnTo>
                    <a:pt x="269151" y="794092"/>
                  </a:lnTo>
                  <a:lnTo>
                    <a:pt x="274548" y="789279"/>
                  </a:lnTo>
                  <a:lnTo>
                    <a:pt x="275996" y="785177"/>
                  </a:lnTo>
                  <a:lnTo>
                    <a:pt x="277647" y="780503"/>
                  </a:lnTo>
                  <a:lnTo>
                    <a:pt x="279234" y="767194"/>
                  </a:lnTo>
                  <a:close/>
                </a:path>
                <a:path w="2157095" h="799464">
                  <a:moveTo>
                    <a:pt x="333641" y="669086"/>
                  </a:moveTo>
                  <a:lnTo>
                    <a:pt x="323545" y="666013"/>
                  </a:lnTo>
                  <a:lnTo>
                    <a:pt x="317271" y="682409"/>
                  </a:lnTo>
                  <a:lnTo>
                    <a:pt x="309613" y="698004"/>
                  </a:lnTo>
                  <a:lnTo>
                    <a:pt x="300926" y="712114"/>
                  </a:lnTo>
                  <a:lnTo>
                    <a:pt x="291515" y="724065"/>
                  </a:lnTo>
                  <a:lnTo>
                    <a:pt x="293420" y="726554"/>
                  </a:lnTo>
                  <a:lnTo>
                    <a:pt x="296633" y="732256"/>
                  </a:lnTo>
                  <a:lnTo>
                    <a:pt x="297802" y="734733"/>
                  </a:lnTo>
                  <a:lnTo>
                    <a:pt x="302044" y="729767"/>
                  </a:lnTo>
                  <a:lnTo>
                    <a:pt x="306285" y="724065"/>
                  </a:lnTo>
                  <a:lnTo>
                    <a:pt x="310235" y="717918"/>
                  </a:lnTo>
                  <a:lnTo>
                    <a:pt x="310235" y="798779"/>
                  </a:lnTo>
                  <a:lnTo>
                    <a:pt x="320624" y="798779"/>
                  </a:lnTo>
                  <a:lnTo>
                    <a:pt x="320624" y="717918"/>
                  </a:lnTo>
                  <a:lnTo>
                    <a:pt x="320624" y="699935"/>
                  </a:lnTo>
                  <a:lnTo>
                    <a:pt x="324256" y="692378"/>
                  </a:lnTo>
                  <a:lnTo>
                    <a:pt x="327685" y="684682"/>
                  </a:lnTo>
                  <a:lnTo>
                    <a:pt x="330822" y="676884"/>
                  </a:lnTo>
                  <a:lnTo>
                    <a:pt x="333641" y="669086"/>
                  </a:lnTo>
                  <a:close/>
                </a:path>
                <a:path w="2157095" h="799464">
                  <a:moveTo>
                    <a:pt x="428269" y="766762"/>
                  </a:moveTo>
                  <a:lnTo>
                    <a:pt x="416648" y="755230"/>
                  </a:lnTo>
                  <a:lnTo>
                    <a:pt x="405841" y="740435"/>
                  </a:lnTo>
                  <a:lnTo>
                    <a:pt x="396367" y="723455"/>
                  </a:lnTo>
                  <a:lnTo>
                    <a:pt x="391299" y="711339"/>
                  </a:lnTo>
                  <a:lnTo>
                    <a:pt x="388785" y="705345"/>
                  </a:lnTo>
                  <a:lnTo>
                    <a:pt x="425348" y="705345"/>
                  </a:lnTo>
                  <a:lnTo>
                    <a:pt x="425348" y="694817"/>
                  </a:lnTo>
                  <a:lnTo>
                    <a:pt x="381762" y="694817"/>
                  </a:lnTo>
                  <a:lnTo>
                    <a:pt x="381762" y="666013"/>
                  </a:lnTo>
                  <a:lnTo>
                    <a:pt x="371233" y="666013"/>
                  </a:lnTo>
                  <a:lnTo>
                    <a:pt x="371233" y="694817"/>
                  </a:lnTo>
                  <a:lnTo>
                    <a:pt x="330276" y="694817"/>
                  </a:lnTo>
                  <a:lnTo>
                    <a:pt x="330276" y="705345"/>
                  </a:lnTo>
                  <a:lnTo>
                    <a:pt x="364655" y="705345"/>
                  </a:lnTo>
                  <a:lnTo>
                    <a:pt x="356870" y="723696"/>
                  </a:lnTo>
                  <a:lnTo>
                    <a:pt x="347243" y="740918"/>
                  </a:lnTo>
                  <a:lnTo>
                    <a:pt x="336308" y="755891"/>
                  </a:lnTo>
                  <a:lnTo>
                    <a:pt x="324573" y="767486"/>
                  </a:lnTo>
                  <a:lnTo>
                    <a:pt x="327063" y="769391"/>
                  </a:lnTo>
                  <a:lnTo>
                    <a:pt x="330568" y="773188"/>
                  </a:lnTo>
                  <a:lnTo>
                    <a:pt x="332473" y="775677"/>
                  </a:lnTo>
                  <a:lnTo>
                    <a:pt x="343687" y="763422"/>
                  </a:lnTo>
                  <a:lnTo>
                    <a:pt x="354101" y="748245"/>
                  </a:lnTo>
                  <a:lnTo>
                    <a:pt x="363385" y="730961"/>
                  </a:lnTo>
                  <a:lnTo>
                    <a:pt x="371233" y="712368"/>
                  </a:lnTo>
                  <a:lnTo>
                    <a:pt x="371233" y="762076"/>
                  </a:lnTo>
                  <a:lnTo>
                    <a:pt x="347395" y="762076"/>
                  </a:lnTo>
                  <a:lnTo>
                    <a:pt x="347395" y="772020"/>
                  </a:lnTo>
                  <a:lnTo>
                    <a:pt x="371233" y="772020"/>
                  </a:lnTo>
                  <a:lnTo>
                    <a:pt x="371233" y="798195"/>
                  </a:lnTo>
                  <a:lnTo>
                    <a:pt x="381762" y="798195"/>
                  </a:lnTo>
                  <a:lnTo>
                    <a:pt x="381762" y="772020"/>
                  </a:lnTo>
                  <a:lnTo>
                    <a:pt x="405307" y="772020"/>
                  </a:lnTo>
                  <a:lnTo>
                    <a:pt x="405307" y="762076"/>
                  </a:lnTo>
                  <a:lnTo>
                    <a:pt x="381762" y="762076"/>
                  </a:lnTo>
                  <a:lnTo>
                    <a:pt x="381762" y="712368"/>
                  </a:lnTo>
                  <a:lnTo>
                    <a:pt x="381762" y="711339"/>
                  </a:lnTo>
                  <a:lnTo>
                    <a:pt x="389356" y="730110"/>
                  </a:lnTo>
                  <a:lnTo>
                    <a:pt x="398513" y="747636"/>
                  </a:lnTo>
                  <a:lnTo>
                    <a:pt x="408876" y="763028"/>
                  </a:lnTo>
                  <a:lnTo>
                    <a:pt x="420090" y="775385"/>
                  </a:lnTo>
                  <a:lnTo>
                    <a:pt x="421982" y="772464"/>
                  </a:lnTo>
                  <a:lnTo>
                    <a:pt x="425640" y="768654"/>
                  </a:lnTo>
                  <a:lnTo>
                    <a:pt x="428269" y="766762"/>
                  </a:lnTo>
                  <a:close/>
                </a:path>
                <a:path w="2157095" h="799464">
                  <a:moveTo>
                    <a:pt x="477418" y="764705"/>
                  </a:moveTo>
                  <a:lnTo>
                    <a:pt x="477342" y="764108"/>
                  </a:lnTo>
                  <a:lnTo>
                    <a:pt x="476402" y="756373"/>
                  </a:lnTo>
                  <a:lnTo>
                    <a:pt x="446125" y="764108"/>
                  </a:lnTo>
                  <a:lnTo>
                    <a:pt x="437934" y="766025"/>
                  </a:lnTo>
                  <a:lnTo>
                    <a:pt x="439978" y="775093"/>
                  </a:lnTo>
                  <a:lnTo>
                    <a:pt x="477418" y="764705"/>
                  </a:lnTo>
                  <a:close/>
                </a:path>
                <a:path w="2157095" h="799464">
                  <a:moveTo>
                    <a:pt x="493217" y="733425"/>
                  </a:moveTo>
                  <a:lnTo>
                    <a:pt x="481812" y="733425"/>
                  </a:lnTo>
                  <a:lnTo>
                    <a:pt x="481876" y="732840"/>
                  </a:lnTo>
                  <a:lnTo>
                    <a:pt x="481965" y="731964"/>
                  </a:lnTo>
                  <a:lnTo>
                    <a:pt x="482041" y="731227"/>
                  </a:lnTo>
                  <a:lnTo>
                    <a:pt x="482168" y="730059"/>
                  </a:lnTo>
                  <a:lnTo>
                    <a:pt x="483031" y="721918"/>
                  </a:lnTo>
                  <a:lnTo>
                    <a:pt x="483387" y="718375"/>
                  </a:lnTo>
                  <a:lnTo>
                    <a:pt x="484784" y="702779"/>
                  </a:lnTo>
                  <a:lnTo>
                    <a:pt x="486029" y="687654"/>
                  </a:lnTo>
                  <a:lnTo>
                    <a:pt x="487222" y="672007"/>
                  </a:lnTo>
                  <a:lnTo>
                    <a:pt x="442607" y="672007"/>
                  </a:lnTo>
                  <a:lnTo>
                    <a:pt x="442607" y="681520"/>
                  </a:lnTo>
                  <a:lnTo>
                    <a:pt x="477278" y="681520"/>
                  </a:lnTo>
                  <a:lnTo>
                    <a:pt x="476275" y="695007"/>
                  </a:lnTo>
                  <a:lnTo>
                    <a:pt x="475081" y="708837"/>
                  </a:lnTo>
                  <a:lnTo>
                    <a:pt x="473710" y="722452"/>
                  </a:lnTo>
                  <a:lnTo>
                    <a:pt x="472452" y="733425"/>
                  </a:lnTo>
                  <a:lnTo>
                    <a:pt x="454456" y="733425"/>
                  </a:lnTo>
                  <a:lnTo>
                    <a:pt x="454520" y="732840"/>
                  </a:lnTo>
                  <a:lnTo>
                    <a:pt x="454609" y="731964"/>
                  </a:lnTo>
                  <a:lnTo>
                    <a:pt x="454685" y="731227"/>
                  </a:lnTo>
                  <a:lnTo>
                    <a:pt x="454799" y="730059"/>
                  </a:lnTo>
                  <a:lnTo>
                    <a:pt x="455637" y="721918"/>
                  </a:lnTo>
                  <a:lnTo>
                    <a:pt x="456679" y="710615"/>
                  </a:lnTo>
                  <a:lnTo>
                    <a:pt x="457352" y="702779"/>
                  </a:lnTo>
                  <a:lnTo>
                    <a:pt x="458114" y="692772"/>
                  </a:lnTo>
                  <a:lnTo>
                    <a:pt x="448754" y="692340"/>
                  </a:lnTo>
                  <a:lnTo>
                    <a:pt x="448640" y="693978"/>
                  </a:lnTo>
                  <a:lnTo>
                    <a:pt x="448576" y="695007"/>
                  </a:lnTo>
                  <a:lnTo>
                    <a:pt x="447890" y="705218"/>
                  </a:lnTo>
                  <a:lnTo>
                    <a:pt x="445287" y="733425"/>
                  </a:lnTo>
                  <a:lnTo>
                    <a:pt x="444220" y="742340"/>
                  </a:lnTo>
                  <a:lnTo>
                    <a:pt x="483120" y="742340"/>
                  </a:lnTo>
                  <a:lnTo>
                    <a:pt x="483019" y="743699"/>
                  </a:lnTo>
                  <a:lnTo>
                    <a:pt x="482968" y="744423"/>
                  </a:lnTo>
                  <a:lnTo>
                    <a:pt x="478104" y="782993"/>
                  </a:lnTo>
                  <a:lnTo>
                    <a:pt x="473176" y="788835"/>
                  </a:lnTo>
                  <a:lnTo>
                    <a:pt x="468058" y="788835"/>
                  </a:lnTo>
                  <a:lnTo>
                    <a:pt x="461327" y="788682"/>
                  </a:lnTo>
                  <a:lnTo>
                    <a:pt x="454164" y="787958"/>
                  </a:lnTo>
                  <a:lnTo>
                    <a:pt x="455917" y="790587"/>
                  </a:lnTo>
                  <a:lnTo>
                    <a:pt x="456946" y="794245"/>
                  </a:lnTo>
                  <a:lnTo>
                    <a:pt x="457238" y="797166"/>
                  </a:lnTo>
                  <a:lnTo>
                    <a:pt x="464108" y="797458"/>
                  </a:lnTo>
                  <a:lnTo>
                    <a:pt x="470979" y="797610"/>
                  </a:lnTo>
                  <a:lnTo>
                    <a:pt x="474497" y="797318"/>
                  </a:lnTo>
                  <a:lnTo>
                    <a:pt x="478878" y="797026"/>
                  </a:lnTo>
                  <a:lnTo>
                    <a:pt x="481520" y="795997"/>
                  </a:lnTo>
                  <a:lnTo>
                    <a:pt x="484149" y="793076"/>
                  </a:lnTo>
                  <a:lnTo>
                    <a:pt x="486422" y="788835"/>
                  </a:lnTo>
                  <a:lnTo>
                    <a:pt x="486511" y="788682"/>
                  </a:lnTo>
                  <a:lnTo>
                    <a:pt x="487070" y="787654"/>
                  </a:lnTo>
                  <a:lnTo>
                    <a:pt x="489381" y="777519"/>
                  </a:lnTo>
                  <a:lnTo>
                    <a:pt x="491312" y="761390"/>
                  </a:lnTo>
                  <a:lnTo>
                    <a:pt x="493077" y="737958"/>
                  </a:lnTo>
                  <a:lnTo>
                    <a:pt x="493217" y="736638"/>
                  </a:lnTo>
                  <a:lnTo>
                    <a:pt x="493217" y="733425"/>
                  </a:lnTo>
                  <a:close/>
                </a:path>
                <a:path w="2157095" h="799464">
                  <a:moveTo>
                    <a:pt x="519252" y="767346"/>
                  </a:moveTo>
                  <a:lnTo>
                    <a:pt x="517728" y="759612"/>
                  </a:lnTo>
                  <a:lnTo>
                    <a:pt x="517639" y="759269"/>
                  </a:lnTo>
                  <a:lnTo>
                    <a:pt x="515467" y="750747"/>
                  </a:lnTo>
                  <a:lnTo>
                    <a:pt x="512686" y="741553"/>
                  </a:lnTo>
                  <a:lnTo>
                    <a:pt x="509600" y="732840"/>
                  </a:lnTo>
                  <a:lnTo>
                    <a:pt x="501116" y="734885"/>
                  </a:lnTo>
                  <a:lnTo>
                    <a:pt x="504139" y="743699"/>
                  </a:lnTo>
                  <a:lnTo>
                    <a:pt x="506869" y="752957"/>
                  </a:lnTo>
                  <a:lnTo>
                    <a:pt x="509041" y="761923"/>
                  </a:lnTo>
                  <a:lnTo>
                    <a:pt x="510336" y="769823"/>
                  </a:lnTo>
                  <a:lnTo>
                    <a:pt x="519252" y="767346"/>
                  </a:lnTo>
                  <a:close/>
                </a:path>
                <a:path w="2157095" h="799464">
                  <a:moveTo>
                    <a:pt x="541489" y="764705"/>
                  </a:moveTo>
                  <a:lnTo>
                    <a:pt x="541413" y="764108"/>
                  </a:lnTo>
                  <a:lnTo>
                    <a:pt x="540524" y="756843"/>
                  </a:lnTo>
                  <a:lnTo>
                    <a:pt x="540448" y="756373"/>
                  </a:lnTo>
                  <a:lnTo>
                    <a:pt x="539051" y="747991"/>
                  </a:lnTo>
                  <a:lnTo>
                    <a:pt x="537222" y="738822"/>
                  </a:lnTo>
                  <a:lnTo>
                    <a:pt x="535190" y="730059"/>
                  </a:lnTo>
                  <a:lnTo>
                    <a:pt x="526567" y="731227"/>
                  </a:lnTo>
                  <a:lnTo>
                    <a:pt x="528510" y="740041"/>
                  </a:lnTo>
                  <a:lnTo>
                    <a:pt x="530263" y="749287"/>
                  </a:lnTo>
                  <a:lnTo>
                    <a:pt x="531622" y="758202"/>
                  </a:lnTo>
                  <a:lnTo>
                    <a:pt x="531736" y="759269"/>
                  </a:lnTo>
                  <a:lnTo>
                    <a:pt x="531774" y="759612"/>
                  </a:lnTo>
                  <a:lnTo>
                    <a:pt x="532422" y="766025"/>
                  </a:lnTo>
                  <a:lnTo>
                    <a:pt x="541489" y="764705"/>
                  </a:lnTo>
                  <a:close/>
                </a:path>
                <a:path w="2157095" h="799464">
                  <a:moveTo>
                    <a:pt x="553923" y="710615"/>
                  </a:moveTo>
                  <a:lnTo>
                    <a:pt x="510628" y="710615"/>
                  </a:lnTo>
                  <a:lnTo>
                    <a:pt x="510628" y="719924"/>
                  </a:lnTo>
                  <a:lnTo>
                    <a:pt x="553923" y="719924"/>
                  </a:lnTo>
                  <a:lnTo>
                    <a:pt x="553923" y="710615"/>
                  </a:lnTo>
                  <a:close/>
                </a:path>
                <a:path w="2157095" h="799464">
                  <a:moveTo>
                    <a:pt x="570445" y="782396"/>
                  </a:moveTo>
                  <a:lnTo>
                    <a:pt x="548068" y="782396"/>
                  </a:lnTo>
                  <a:lnTo>
                    <a:pt x="553567" y="771474"/>
                  </a:lnTo>
                  <a:lnTo>
                    <a:pt x="559130" y="759269"/>
                  </a:lnTo>
                  <a:lnTo>
                    <a:pt x="564502" y="746671"/>
                  </a:lnTo>
                  <a:lnTo>
                    <a:pt x="569417" y="734593"/>
                  </a:lnTo>
                  <a:lnTo>
                    <a:pt x="559473" y="731964"/>
                  </a:lnTo>
                  <a:lnTo>
                    <a:pt x="555205" y="744423"/>
                  </a:lnTo>
                  <a:lnTo>
                    <a:pt x="549973" y="757897"/>
                  </a:lnTo>
                  <a:lnTo>
                    <a:pt x="544296" y="771004"/>
                  </a:lnTo>
                  <a:lnTo>
                    <a:pt x="538708" y="782396"/>
                  </a:lnTo>
                  <a:lnTo>
                    <a:pt x="496430" y="782396"/>
                  </a:lnTo>
                  <a:lnTo>
                    <a:pt x="496430" y="791908"/>
                  </a:lnTo>
                  <a:lnTo>
                    <a:pt x="570445" y="791908"/>
                  </a:lnTo>
                  <a:lnTo>
                    <a:pt x="570445" y="782396"/>
                  </a:lnTo>
                  <a:close/>
                </a:path>
                <a:path w="2157095" h="799464">
                  <a:moveTo>
                    <a:pt x="574548" y="712076"/>
                  </a:moveTo>
                  <a:lnTo>
                    <a:pt x="544220" y="684682"/>
                  </a:lnTo>
                  <a:lnTo>
                    <a:pt x="536219" y="674204"/>
                  </a:lnTo>
                  <a:lnTo>
                    <a:pt x="537248" y="672007"/>
                  </a:lnTo>
                  <a:lnTo>
                    <a:pt x="538416" y="669963"/>
                  </a:lnTo>
                  <a:lnTo>
                    <a:pt x="539432" y="667626"/>
                  </a:lnTo>
                  <a:lnTo>
                    <a:pt x="529932" y="664413"/>
                  </a:lnTo>
                  <a:lnTo>
                    <a:pt x="522071" y="679208"/>
                  </a:lnTo>
                  <a:lnTo>
                    <a:pt x="512051" y="692632"/>
                  </a:lnTo>
                  <a:lnTo>
                    <a:pt x="500430" y="704291"/>
                  </a:lnTo>
                  <a:lnTo>
                    <a:pt x="487807" y="713828"/>
                  </a:lnTo>
                  <a:lnTo>
                    <a:pt x="489559" y="715873"/>
                  </a:lnTo>
                  <a:lnTo>
                    <a:pt x="492925" y="720407"/>
                  </a:lnTo>
                  <a:lnTo>
                    <a:pt x="494245" y="722452"/>
                  </a:lnTo>
                  <a:lnTo>
                    <a:pt x="504405" y="714502"/>
                  </a:lnTo>
                  <a:lnTo>
                    <a:pt x="514083" y="705218"/>
                  </a:lnTo>
                  <a:lnTo>
                    <a:pt x="523011" y="694753"/>
                  </a:lnTo>
                  <a:lnTo>
                    <a:pt x="530948" y="683272"/>
                  </a:lnTo>
                  <a:lnTo>
                    <a:pt x="539407" y="693978"/>
                  </a:lnTo>
                  <a:lnTo>
                    <a:pt x="548894" y="704291"/>
                  </a:lnTo>
                  <a:lnTo>
                    <a:pt x="559117" y="714006"/>
                  </a:lnTo>
                  <a:lnTo>
                    <a:pt x="569125" y="722160"/>
                  </a:lnTo>
                  <a:lnTo>
                    <a:pt x="569214" y="721918"/>
                  </a:lnTo>
                  <a:lnTo>
                    <a:pt x="570153" y="719086"/>
                  </a:lnTo>
                  <a:lnTo>
                    <a:pt x="572681" y="714502"/>
                  </a:lnTo>
                  <a:lnTo>
                    <a:pt x="574548" y="712076"/>
                  </a:lnTo>
                  <a:close/>
                </a:path>
                <a:path w="2157095" h="799464">
                  <a:moveTo>
                    <a:pt x="1210678" y="431533"/>
                  </a:moveTo>
                  <a:lnTo>
                    <a:pt x="1207947" y="428815"/>
                  </a:lnTo>
                  <a:lnTo>
                    <a:pt x="1201280" y="428815"/>
                  </a:lnTo>
                  <a:lnTo>
                    <a:pt x="1198499" y="431533"/>
                  </a:lnTo>
                  <a:lnTo>
                    <a:pt x="1198549" y="434873"/>
                  </a:lnTo>
                  <a:lnTo>
                    <a:pt x="1198499" y="438200"/>
                  </a:lnTo>
                  <a:lnTo>
                    <a:pt x="1201280" y="440931"/>
                  </a:lnTo>
                  <a:lnTo>
                    <a:pt x="1204607" y="440931"/>
                  </a:lnTo>
                  <a:lnTo>
                    <a:pt x="1207947" y="440931"/>
                  </a:lnTo>
                  <a:lnTo>
                    <a:pt x="1210678" y="438200"/>
                  </a:lnTo>
                  <a:lnTo>
                    <a:pt x="1210678" y="431533"/>
                  </a:lnTo>
                  <a:close/>
                </a:path>
                <a:path w="2157095" h="799464">
                  <a:moveTo>
                    <a:pt x="1210678" y="226860"/>
                  </a:moveTo>
                  <a:lnTo>
                    <a:pt x="1207947" y="224129"/>
                  </a:lnTo>
                  <a:lnTo>
                    <a:pt x="1201280" y="224129"/>
                  </a:lnTo>
                  <a:lnTo>
                    <a:pt x="1198499" y="226860"/>
                  </a:lnTo>
                  <a:lnTo>
                    <a:pt x="1198549" y="230187"/>
                  </a:lnTo>
                  <a:lnTo>
                    <a:pt x="1198499" y="233527"/>
                  </a:lnTo>
                  <a:lnTo>
                    <a:pt x="1201280" y="236245"/>
                  </a:lnTo>
                  <a:lnTo>
                    <a:pt x="1204607" y="236245"/>
                  </a:lnTo>
                  <a:lnTo>
                    <a:pt x="1207947" y="236245"/>
                  </a:lnTo>
                  <a:lnTo>
                    <a:pt x="1210678" y="233527"/>
                  </a:lnTo>
                  <a:lnTo>
                    <a:pt x="1210678" y="226860"/>
                  </a:lnTo>
                  <a:close/>
                </a:path>
                <a:path w="2157095" h="799464">
                  <a:moveTo>
                    <a:pt x="1327111" y="370446"/>
                  </a:moveTo>
                  <a:lnTo>
                    <a:pt x="1288783" y="370446"/>
                  </a:lnTo>
                  <a:lnTo>
                    <a:pt x="1290662" y="366687"/>
                  </a:lnTo>
                  <a:lnTo>
                    <a:pt x="1292148" y="363435"/>
                  </a:lnTo>
                  <a:lnTo>
                    <a:pt x="1293469" y="359778"/>
                  </a:lnTo>
                  <a:lnTo>
                    <a:pt x="1283233" y="357136"/>
                  </a:lnTo>
                  <a:lnTo>
                    <a:pt x="1279131" y="366687"/>
                  </a:lnTo>
                  <a:lnTo>
                    <a:pt x="1273962" y="375894"/>
                  </a:lnTo>
                  <a:lnTo>
                    <a:pt x="1267942" y="384238"/>
                  </a:lnTo>
                  <a:lnTo>
                    <a:pt x="1261287" y="391350"/>
                  </a:lnTo>
                  <a:lnTo>
                    <a:pt x="1263916" y="392671"/>
                  </a:lnTo>
                  <a:lnTo>
                    <a:pt x="1268310" y="395744"/>
                  </a:lnTo>
                  <a:lnTo>
                    <a:pt x="1270215" y="397205"/>
                  </a:lnTo>
                  <a:lnTo>
                    <a:pt x="1274889" y="392379"/>
                  </a:lnTo>
                  <a:lnTo>
                    <a:pt x="1279715" y="386092"/>
                  </a:lnTo>
                  <a:lnTo>
                    <a:pt x="1279804" y="385940"/>
                  </a:lnTo>
                  <a:lnTo>
                    <a:pt x="1283957" y="379222"/>
                  </a:lnTo>
                  <a:lnTo>
                    <a:pt x="1289659" y="379222"/>
                  </a:lnTo>
                  <a:lnTo>
                    <a:pt x="1292440" y="384924"/>
                  </a:lnTo>
                  <a:lnTo>
                    <a:pt x="1295158" y="391642"/>
                  </a:lnTo>
                  <a:lnTo>
                    <a:pt x="1295260" y="391947"/>
                  </a:lnTo>
                  <a:lnTo>
                    <a:pt x="1295349" y="392379"/>
                  </a:lnTo>
                  <a:lnTo>
                    <a:pt x="1295450" y="392823"/>
                  </a:lnTo>
                  <a:lnTo>
                    <a:pt x="1296250" y="396328"/>
                  </a:lnTo>
                  <a:lnTo>
                    <a:pt x="1305610" y="392531"/>
                  </a:lnTo>
                  <a:lnTo>
                    <a:pt x="1305572" y="392379"/>
                  </a:lnTo>
                  <a:lnTo>
                    <a:pt x="1305458" y="391947"/>
                  </a:lnTo>
                  <a:lnTo>
                    <a:pt x="1305420" y="391795"/>
                  </a:lnTo>
                  <a:lnTo>
                    <a:pt x="1305318" y="391350"/>
                  </a:lnTo>
                  <a:lnTo>
                    <a:pt x="1304734" y="389013"/>
                  </a:lnTo>
                  <a:lnTo>
                    <a:pt x="1302677" y="383895"/>
                  </a:lnTo>
                  <a:lnTo>
                    <a:pt x="1300340" y="379222"/>
                  </a:lnTo>
                  <a:lnTo>
                    <a:pt x="1327111" y="379222"/>
                  </a:lnTo>
                  <a:lnTo>
                    <a:pt x="1327111" y="370446"/>
                  </a:lnTo>
                  <a:close/>
                </a:path>
                <a:path w="2157095" h="799464">
                  <a:moveTo>
                    <a:pt x="1327111" y="165773"/>
                  </a:moveTo>
                  <a:lnTo>
                    <a:pt x="1288783" y="165773"/>
                  </a:lnTo>
                  <a:lnTo>
                    <a:pt x="1290662" y="162001"/>
                  </a:lnTo>
                  <a:lnTo>
                    <a:pt x="1292148" y="158750"/>
                  </a:lnTo>
                  <a:lnTo>
                    <a:pt x="1293469" y="155092"/>
                  </a:lnTo>
                  <a:lnTo>
                    <a:pt x="1283233" y="152463"/>
                  </a:lnTo>
                  <a:lnTo>
                    <a:pt x="1279131" y="162001"/>
                  </a:lnTo>
                  <a:lnTo>
                    <a:pt x="1273962" y="171208"/>
                  </a:lnTo>
                  <a:lnTo>
                    <a:pt x="1267942" y="179565"/>
                  </a:lnTo>
                  <a:lnTo>
                    <a:pt x="1261287" y="186677"/>
                  </a:lnTo>
                  <a:lnTo>
                    <a:pt x="1263916" y="187998"/>
                  </a:lnTo>
                  <a:lnTo>
                    <a:pt x="1268310" y="191058"/>
                  </a:lnTo>
                  <a:lnTo>
                    <a:pt x="1270215" y="192519"/>
                  </a:lnTo>
                  <a:lnTo>
                    <a:pt x="1274889" y="187693"/>
                  </a:lnTo>
                  <a:lnTo>
                    <a:pt x="1279715" y="181406"/>
                  </a:lnTo>
                  <a:lnTo>
                    <a:pt x="1279804" y="181267"/>
                  </a:lnTo>
                  <a:lnTo>
                    <a:pt x="1283957" y="174536"/>
                  </a:lnTo>
                  <a:lnTo>
                    <a:pt x="1289659" y="174536"/>
                  </a:lnTo>
                  <a:lnTo>
                    <a:pt x="1292440" y="180238"/>
                  </a:lnTo>
                  <a:lnTo>
                    <a:pt x="1295158" y="186969"/>
                  </a:lnTo>
                  <a:lnTo>
                    <a:pt x="1295260" y="187261"/>
                  </a:lnTo>
                  <a:lnTo>
                    <a:pt x="1295349" y="187693"/>
                  </a:lnTo>
                  <a:lnTo>
                    <a:pt x="1295450" y="188137"/>
                  </a:lnTo>
                  <a:lnTo>
                    <a:pt x="1296250" y="191643"/>
                  </a:lnTo>
                  <a:lnTo>
                    <a:pt x="1305610" y="187845"/>
                  </a:lnTo>
                  <a:lnTo>
                    <a:pt x="1305572" y="187693"/>
                  </a:lnTo>
                  <a:lnTo>
                    <a:pt x="1305458" y="187261"/>
                  </a:lnTo>
                  <a:lnTo>
                    <a:pt x="1305420" y="187109"/>
                  </a:lnTo>
                  <a:lnTo>
                    <a:pt x="1305318" y="186677"/>
                  </a:lnTo>
                  <a:lnTo>
                    <a:pt x="1304734" y="184340"/>
                  </a:lnTo>
                  <a:lnTo>
                    <a:pt x="1302677" y="179222"/>
                  </a:lnTo>
                  <a:lnTo>
                    <a:pt x="1300340" y="174536"/>
                  </a:lnTo>
                  <a:lnTo>
                    <a:pt x="1327111" y="174536"/>
                  </a:lnTo>
                  <a:lnTo>
                    <a:pt x="1327111" y="165773"/>
                  </a:lnTo>
                  <a:close/>
                </a:path>
                <a:path w="2157095" h="799464">
                  <a:moveTo>
                    <a:pt x="1390002" y="444144"/>
                  </a:moveTo>
                  <a:lnTo>
                    <a:pt x="1334427" y="444144"/>
                  </a:lnTo>
                  <a:lnTo>
                    <a:pt x="1334427" y="430682"/>
                  </a:lnTo>
                  <a:lnTo>
                    <a:pt x="1381518" y="430682"/>
                  </a:lnTo>
                  <a:lnTo>
                    <a:pt x="1381518" y="397497"/>
                  </a:lnTo>
                  <a:lnTo>
                    <a:pt x="1370838" y="397497"/>
                  </a:lnTo>
                  <a:lnTo>
                    <a:pt x="1370838" y="406704"/>
                  </a:lnTo>
                  <a:lnTo>
                    <a:pt x="1370838" y="421474"/>
                  </a:lnTo>
                  <a:lnTo>
                    <a:pt x="1334427" y="421474"/>
                  </a:lnTo>
                  <a:lnTo>
                    <a:pt x="1334427" y="406704"/>
                  </a:lnTo>
                  <a:lnTo>
                    <a:pt x="1370838" y="406704"/>
                  </a:lnTo>
                  <a:lnTo>
                    <a:pt x="1370838" y="397497"/>
                  </a:lnTo>
                  <a:lnTo>
                    <a:pt x="1275334" y="397497"/>
                  </a:lnTo>
                  <a:lnTo>
                    <a:pt x="1275334" y="406704"/>
                  </a:lnTo>
                  <a:lnTo>
                    <a:pt x="1323886" y="406704"/>
                  </a:lnTo>
                  <a:lnTo>
                    <a:pt x="1323886" y="421474"/>
                  </a:lnTo>
                  <a:lnTo>
                    <a:pt x="1323886" y="430682"/>
                  </a:lnTo>
                  <a:lnTo>
                    <a:pt x="1323886" y="444144"/>
                  </a:lnTo>
                  <a:lnTo>
                    <a:pt x="1287907" y="444144"/>
                  </a:lnTo>
                  <a:lnTo>
                    <a:pt x="1288935" y="439750"/>
                  </a:lnTo>
                  <a:lnTo>
                    <a:pt x="1290104" y="435216"/>
                  </a:lnTo>
                  <a:lnTo>
                    <a:pt x="1291132" y="430682"/>
                  </a:lnTo>
                  <a:lnTo>
                    <a:pt x="1323886" y="430682"/>
                  </a:lnTo>
                  <a:lnTo>
                    <a:pt x="1323886" y="421474"/>
                  </a:lnTo>
                  <a:lnTo>
                    <a:pt x="1282496" y="421474"/>
                  </a:lnTo>
                  <a:lnTo>
                    <a:pt x="1280452" y="430682"/>
                  </a:lnTo>
                  <a:lnTo>
                    <a:pt x="1278178" y="439940"/>
                  </a:lnTo>
                  <a:lnTo>
                    <a:pt x="1275753" y="448983"/>
                  </a:lnTo>
                  <a:lnTo>
                    <a:pt x="1273429" y="456857"/>
                  </a:lnTo>
                  <a:lnTo>
                    <a:pt x="1283957" y="458470"/>
                  </a:lnTo>
                  <a:lnTo>
                    <a:pt x="1284439" y="456857"/>
                  </a:lnTo>
                  <a:lnTo>
                    <a:pt x="1284833" y="455256"/>
                  </a:lnTo>
                  <a:lnTo>
                    <a:pt x="1285417" y="453491"/>
                  </a:lnTo>
                  <a:lnTo>
                    <a:pt x="1314234" y="453491"/>
                  </a:lnTo>
                  <a:lnTo>
                    <a:pt x="1303134" y="461848"/>
                  </a:lnTo>
                  <a:lnTo>
                    <a:pt x="1290320" y="469341"/>
                  </a:lnTo>
                  <a:lnTo>
                    <a:pt x="1276642" y="475602"/>
                  </a:lnTo>
                  <a:lnTo>
                    <a:pt x="1262900" y="480250"/>
                  </a:lnTo>
                  <a:lnTo>
                    <a:pt x="1265237" y="482447"/>
                  </a:lnTo>
                  <a:lnTo>
                    <a:pt x="1268158" y="486244"/>
                  </a:lnTo>
                  <a:lnTo>
                    <a:pt x="1269771" y="488873"/>
                  </a:lnTo>
                  <a:lnTo>
                    <a:pt x="1284211" y="483260"/>
                  </a:lnTo>
                  <a:lnTo>
                    <a:pt x="1298638" y="475830"/>
                  </a:lnTo>
                  <a:lnTo>
                    <a:pt x="1312164" y="466915"/>
                  </a:lnTo>
                  <a:lnTo>
                    <a:pt x="1323886" y="456857"/>
                  </a:lnTo>
                  <a:lnTo>
                    <a:pt x="1323886" y="491223"/>
                  </a:lnTo>
                  <a:lnTo>
                    <a:pt x="1334427" y="491223"/>
                  </a:lnTo>
                  <a:lnTo>
                    <a:pt x="1334427" y="456857"/>
                  </a:lnTo>
                  <a:lnTo>
                    <a:pt x="1334427" y="453491"/>
                  </a:lnTo>
                  <a:lnTo>
                    <a:pt x="1378305" y="453491"/>
                  </a:lnTo>
                  <a:lnTo>
                    <a:pt x="1376845" y="466509"/>
                  </a:lnTo>
                  <a:lnTo>
                    <a:pt x="1376730" y="466915"/>
                  </a:lnTo>
                  <a:lnTo>
                    <a:pt x="1375232" y="472351"/>
                  </a:lnTo>
                  <a:lnTo>
                    <a:pt x="1373187" y="474408"/>
                  </a:lnTo>
                  <a:lnTo>
                    <a:pt x="1372006" y="475424"/>
                  </a:lnTo>
                  <a:lnTo>
                    <a:pt x="1358557" y="475424"/>
                  </a:lnTo>
                  <a:lnTo>
                    <a:pt x="1351394" y="474840"/>
                  </a:lnTo>
                  <a:lnTo>
                    <a:pt x="1353134" y="477456"/>
                  </a:lnTo>
                  <a:lnTo>
                    <a:pt x="1354162" y="481711"/>
                  </a:lnTo>
                  <a:lnTo>
                    <a:pt x="1354264" y="483755"/>
                  </a:lnTo>
                  <a:lnTo>
                    <a:pt x="1354315" y="484784"/>
                  </a:lnTo>
                  <a:lnTo>
                    <a:pt x="1361922" y="485076"/>
                  </a:lnTo>
                  <a:lnTo>
                    <a:pt x="1368945" y="485076"/>
                  </a:lnTo>
                  <a:lnTo>
                    <a:pt x="1372743" y="484784"/>
                  </a:lnTo>
                  <a:lnTo>
                    <a:pt x="1376845" y="484644"/>
                  </a:lnTo>
                  <a:lnTo>
                    <a:pt x="1379474" y="483755"/>
                  </a:lnTo>
                  <a:lnTo>
                    <a:pt x="1381963" y="481279"/>
                  </a:lnTo>
                  <a:lnTo>
                    <a:pt x="1384427" y="477456"/>
                  </a:lnTo>
                  <a:lnTo>
                    <a:pt x="1385062" y="475424"/>
                  </a:lnTo>
                  <a:lnTo>
                    <a:pt x="1386433" y="471093"/>
                  </a:lnTo>
                  <a:lnTo>
                    <a:pt x="1388148" y="461645"/>
                  </a:lnTo>
                  <a:lnTo>
                    <a:pt x="1389113" y="453491"/>
                  </a:lnTo>
                  <a:lnTo>
                    <a:pt x="1389710" y="448525"/>
                  </a:lnTo>
                  <a:lnTo>
                    <a:pt x="1389862" y="446913"/>
                  </a:lnTo>
                  <a:lnTo>
                    <a:pt x="1390002" y="444144"/>
                  </a:lnTo>
                  <a:close/>
                </a:path>
                <a:path w="2157095" h="799464">
                  <a:moveTo>
                    <a:pt x="1390002" y="239458"/>
                  </a:moveTo>
                  <a:lnTo>
                    <a:pt x="1334427" y="239458"/>
                  </a:lnTo>
                  <a:lnTo>
                    <a:pt x="1334427" y="226009"/>
                  </a:lnTo>
                  <a:lnTo>
                    <a:pt x="1381518" y="226009"/>
                  </a:lnTo>
                  <a:lnTo>
                    <a:pt x="1381518" y="192811"/>
                  </a:lnTo>
                  <a:lnTo>
                    <a:pt x="1370838" y="192811"/>
                  </a:lnTo>
                  <a:lnTo>
                    <a:pt x="1370838" y="202031"/>
                  </a:lnTo>
                  <a:lnTo>
                    <a:pt x="1370838" y="216801"/>
                  </a:lnTo>
                  <a:lnTo>
                    <a:pt x="1334427" y="216801"/>
                  </a:lnTo>
                  <a:lnTo>
                    <a:pt x="1334427" y="202031"/>
                  </a:lnTo>
                  <a:lnTo>
                    <a:pt x="1370838" y="202031"/>
                  </a:lnTo>
                  <a:lnTo>
                    <a:pt x="1370838" y="192811"/>
                  </a:lnTo>
                  <a:lnTo>
                    <a:pt x="1275334" y="192811"/>
                  </a:lnTo>
                  <a:lnTo>
                    <a:pt x="1275334" y="202031"/>
                  </a:lnTo>
                  <a:lnTo>
                    <a:pt x="1323886" y="202031"/>
                  </a:lnTo>
                  <a:lnTo>
                    <a:pt x="1323886" y="216801"/>
                  </a:lnTo>
                  <a:lnTo>
                    <a:pt x="1323886" y="226009"/>
                  </a:lnTo>
                  <a:lnTo>
                    <a:pt x="1323886" y="239458"/>
                  </a:lnTo>
                  <a:lnTo>
                    <a:pt x="1287907" y="239458"/>
                  </a:lnTo>
                  <a:lnTo>
                    <a:pt x="1288935" y="235077"/>
                  </a:lnTo>
                  <a:lnTo>
                    <a:pt x="1290104" y="230543"/>
                  </a:lnTo>
                  <a:lnTo>
                    <a:pt x="1291132" y="226009"/>
                  </a:lnTo>
                  <a:lnTo>
                    <a:pt x="1323886" y="226009"/>
                  </a:lnTo>
                  <a:lnTo>
                    <a:pt x="1323886" y="216801"/>
                  </a:lnTo>
                  <a:lnTo>
                    <a:pt x="1282496" y="216801"/>
                  </a:lnTo>
                  <a:lnTo>
                    <a:pt x="1280452" y="226009"/>
                  </a:lnTo>
                  <a:lnTo>
                    <a:pt x="1278178" y="235254"/>
                  </a:lnTo>
                  <a:lnTo>
                    <a:pt x="1275753" y="244309"/>
                  </a:lnTo>
                  <a:lnTo>
                    <a:pt x="1273429" y="252183"/>
                  </a:lnTo>
                  <a:lnTo>
                    <a:pt x="1283957" y="253784"/>
                  </a:lnTo>
                  <a:lnTo>
                    <a:pt x="1284439" y="252183"/>
                  </a:lnTo>
                  <a:lnTo>
                    <a:pt x="1284833" y="250571"/>
                  </a:lnTo>
                  <a:lnTo>
                    <a:pt x="1285417" y="248818"/>
                  </a:lnTo>
                  <a:lnTo>
                    <a:pt x="1314234" y="248818"/>
                  </a:lnTo>
                  <a:lnTo>
                    <a:pt x="1303134" y="257175"/>
                  </a:lnTo>
                  <a:lnTo>
                    <a:pt x="1290320" y="264655"/>
                  </a:lnTo>
                  <a:lnTo>
                    <a:pt x="1276642" y="270916"/>
                  </a:lnTo>
                  <a:lnTo>
                    <a:pt x="1262900" y="275577"/>
                  </a:lnTo>
                  <a:lnTo>
                    <a:pt x="1265237" y="277761"/>
                  </a:lnTo>
                  <a:lnTo>
                    <a:pt x="1268158" y="281571"/>
                  </a:lnTo>
                  <a:lnTo>
                    <a:pt x="1269771" y="284200"/>
                  </a:lnTo>
                  <a:lnTo>
                    <a:pt x="1284211" y="278574"/>
                  </a:lnTo>
                  <a:lnTo>
                    <a:pt x="1298638" y="271145"/>
                  </a:lnTo>
                  <a:lnTo>
                    <a:pt x="1312164" y="262242"/>
                  </a:lnTo>
                  <a:lnTo>
                    <a:pt x="1323886" y="252183"/>
                  </a:lnTo>
                  <a:lnTo>
                    <a:pt x="1323886" y="286537"/>
                  </a:lnTo>
                  <a:lnTo>
                    <a:pt x="1334427" y="286537"/>
                  </a:lnTo>
                  <a:lnTo>
                    <a:pt x="1334427" y="252183"/>
                  </a:lnTo>
                  <a:lnTo>
                    <a:pt x="1334427" y="248818"/>
                  </a:lnTo>
                  <a:lnTo>
                    <a:pt x="1378305" y="248818"/>
                  </a:lnTo>
                  <a:lnTo>
                    <a:pt x="1376845" y="261823"/>
                  </a:lnTo>
                  <a:lnTo>
                    <a:pt x="1376730" y="262242"/>
                  </a:lnTo>
                  <a:lnTo>
                    <a:pt x="1375232" y="267677"/>
                  </a:lnTo>
                  <a:lnTo>
                    <a:pt x="1373187" y="269722"/>
                  </a:lnTo>
                  <a:lnTo>
                    <a:pt x="1372006" y="270751"/>
                  </a:lnTo>
                  <a:lnTo>
                    <a:pt x="1358557" y="270751"/>
                  </a:lnTo>
                  <a:lnTo>
                    <a:pt x="1351394" y="270167"/>
                  </a:lnTo>
                  <a:lnTo>
                    <a:pt x="1353134" y="272770"/>
                  </a:lnTo>
                  <a:lnTo>
                    <a:pt x="1354162" y="277037"/>
                  </a:lnTo>
                  <a:lnTo>
                    <a:pt x="1354264" y="279082"/>
                  </a:lnTo>
                  <a:lnTo>
                    <a:pt x="1354315" y="280111"/>
                  </a:lnTo>
                  <a:lnTo>
                    <a:pt x="1361922" y="280403"/>
                  </a:lnTo>
                  <a:lnTo>
                    <a:pt x="1368945" y="280403"/>
                  </a:lnTo>
                  <a:lnTo>
                    <a:pt x="1372743" y="280111"/>
                  </a:lnTo>
                  <a:lnTo>
                    <a:pt x="1376845" y="279958"/>
                  </a:lnTo>
                  <a:lnTo>
                    <a:pt x="1379474" y="279082"/>
                  </a:lnTo>
                  <a:lnTo>
                    <a:pt x="1381963" y="276593"/>
                  </a:lnTo>
                  <a:lnTo>
                    <a:pt x="1384427" y="272770"/>
                  </a:lnTo>
                  <a:lnTo>
                    <a:pt x="1385062" y="270751"/>
                  </a:lnTo>
                  <a:lnTo>
                    <a:pt x="1386433" y="266420"/>
                  </a:lnTo>
                  <a:lnTo>
                    <a:pt x="1388148" y="256959"/>
                  </a:lnTo>
                  <a:lnTo>
                    <a:pt x="1389113" y="248818"/>
                  </a:lnTo>
                  <a:lnTo>
                    <a:pt x="1389710" y="243840"/>
                  </a:lnTo>
                  <a:lnTo>
                    <a:pt x="1389862" y="242239"/>
                  </a:lnTo>
                  <a:lnTo>
                    <a:pt x="1390002" y="239458"/>
                  </a:lnTo>
                  <a:close/>
                </a:path>
                <a:path w="2157095" h="799464">
                  <a:moveTo>
                    <a:pt x="1394980" y="370446"/>
                  </a:moveTo>
                  <a:lnTo>
                    <a:pt x="1345831" y="370446"/>
                  </a:lnTo>
                  <a:lnTo>
                    <a:pt x="1347736" y="366941"/>
                  </a:lnTo>
                  <a:lnTo>
                    <a:pt x="1347851" y="366687"/>
                  </a:lnTo>
                  <a:lnTo>
                    <a:pt x="1349336" y="363435"/>
                  </a:lnTo>
                  <a:lnTo>
                    <a:pt x="1350810" y="359778"/>
                  </a:lnTo>
                  <a:lnTo>
                    <a:pt x="1340421" y="357136"/>
                  </a:lnTo>
                  <a:lnTo>
                    <a:pt x="1336167" y="366687"/>
                  </a:lnTo>
                  <a:lnTo>
                    <a:pt x="1330604" y="375602"/>
                  </a:lnTo>
                  <a:lnTo>
                    <a:pt x="1324025" y="383578"/>
                  </a:lnTo>
                  <a:lnTo>
                    <a:pt x="1316723" y="390334"/>
                  </a:lnTo>
                  <a:lnTo>
                    <a:pt x="1319212" y="391642"/>
                  </a:lnTo>
                  <a:lnTo>
                    <a:pt x="1323594" y="394868"/>
                  </a:lnTo>
                  <a:lnTo>
                    <a:pt x="1325499" y="396621"/>
                  </a:lnTo>
                  <a:lnTo>
                    <a:pt x="1330769" y="391947"/>
                  </a:lnTo>
                  <a:lnTo>
                    <a:pt x="1336027" y="385940"/>
                  </a:lnTo>
                  <a:lnTo>
                    <a:pt x="1340561" y="379222"/>
                  </a:lnTo>
                  <a:lnTo>
                    <a:pt x="1350949" y="379222"/>
                  </a:lnTo>
                  <a:lnTo>
                    <a:pt x="1355344" y="384924"/>
                  </a:lnTo>
                  <a:lnTo>
                    <a:pt x="1359585" y="391795"/>
                  </a:lnTo>
                  <a:lnTo>
                    <a:pt x="1359636" y="391947"/>
                  </a:lnTo>
                  <a:lnTo>
                    <a:pt x="1361338" y="396621"/>
                  </a:lnTo>
                  <a:lnTo>
                    <a:pt x="1370838" y="392823"/>
                  </a:lnTo>
                  <a:lnTo>
                    <a:pt x="1370774" y="392671"/>
                  </a:lnTo>
                  <a:lnTo>
                    <a:pt x="1370660" y="392379"/>
                  </a:lnTo>
                  <a:lnTo>
                    <a:pt x="1369237" y="389013"/>
                  </a:lnTo>
                  <a:lnTo>
                    <a:pt x="1366012" y="383895"/>
                  </a:lnTo>
                  <a:lnTo>
                    <a:pt x="1362506" y="379222"/>
                  </a:lnTo>
                  <a:lnTo>
                    <a:pt x="1394980" y="379222"/>
                  </a:lnTo>
                  <a:lnTo>
                    <a:pt x="1394980" y="370446"/>
                  </a:lnTo>
                  <a:close/>
                </a:path>
                <a:path w="2157095" h="799464">
                  <a:moveTo>
                    <a:pt x="1394980" y="165773"/>
                  </a:moveTo>
                  <a:lnTo>
                    <a:pt x="1345831" y="165773"/>
                  </a:lnTo>
                  <a:lnTo>
                    <a:pt x="1347736" y="162255"/>
                  </a:lnTo>
                  <a:lnTo>
                    <a:pt x="1347851" y="162001"/>
                  </a:lnTo>
                  <a:lnTo>
                    <a:pt x="1349336" y="158750"/>
                  </a:lnTo>
                  <a:lnTo>
                    <a:pt x="1350810" y="155092"/>
                  </a:lnTo>
                  <a:lnTo>
                    <a:pt x="1340421" y="152463"/>
                  </a:lnTo>
                  <a:lnTo>
                    <a:pt x="1336167" y="162001"/>
                  </a:lnTo>
                  <a:lnTo>
                    <a:pt x="1330604" y="170916"/>
                  </a:lnTo>
                  <a:lnTo>
                    <a:pt x="1324025" y="178904"/>
                  </a:lnTo>
                  <a:lnTo>
                    <a:pt x="1316723" y="185648"/>
                  </a:lnTo>
                  <a:lnTo>
                    <a:pt x="1319212" y="186969"/>
                  </a:lnTo>
                  <a:lnTo>
                    <a:pt x="1323594" y="190182"/>
                  </a:lnTo>
                  <a:lnTo>
                    <a:pt x="1325499" y="191935"/>
                  </a:lnTo>
                  <a:lnTo>
                    <a:pt x="1330769" y="187261"/>
                  </a:lnTo>
                  <a:lnTo>
                    <a:pt x="1336027" y="181267"/>
                  </a:lnTo>
                  <a:lnTo>
                    <a:pt x="1340561" y="174536"/>
                  </a:lnTo>
                  <a:lnTo>
                    <a:pt x="1350949" y="174536"/>
                  </a:lnTo>
                  <a:lnTo>
                    <a:pt x="1355344" y="180238"/>
                  </a:lnTo>
                  <a:lnTo>
                    <a:pt x="1359585" y="187109"/>
                  </a:lnTo>
                  <a:lnTo>
                    <a:pt x="1359636" y="187261"/>
                  </a:lnTo>
                  <a:lnTo>
                    <a:pt x="1361338" y="191935"/>
                  </a:lnTo>
                  <a:lnTo>
                    <a:pt x="1370838" y="188137"/>
                  </a:lnTo>
                  <a:lnTo>
                    <a:pt x="1370774" y="187998"/>
                  </a:lnTo>
                  <a:lnTo>
                    <a:pt x="1370660" y="187693"/>
                  </a:lnTo>
                  <a:lnTo>
                    <a:pt x="1369237" y="184340"/>
                  </a:lnTo>
                  <a:lnTo>
                    <a:pt x="1366012" y="179222"/>
                  </a:lnTo>
                  <a:lnTo>
                    <a:pt x="1362506" y="174536"/>
                  </a:lnTo>
                  <a:lnTo>
                    <a:pt x="1394980" y="174536"/>
                  </a:lnTo>
                  <a:lnTo>
                    <a:pt x="1394980" y="165773"/>
                  </a:lnTo>
                  <a:close/>
                </a:path>
                <a:path w="2157095" h="799464">
                  <a:moveTo>
                    <a:pt x="1527644" y="174104"/>
                  </a:moveTo>
                  <a:lnTo>
                    <a:pt x="1423352" y="174104"/>
                  </a:lnTo>
                  <a:lnTo>
                    <a:pt x="1423352" y="185648"/>
                  </a:lnTo>
                  <a:lnTo>
                    <a:pt x="1527644" y="185648"/>
                  </a:lnTo>
                  <a:lnTo>
                    <a:pt x="1527644" y="174104"/>
                  </a:lnTo>
                  <a:close/>
                </a:path>
                <a:path w="2157095" h="799464">
                  <a:moveTo>
                    <a:pt x="1539925" y="260223"/>
                  </a:moveTo>
                  <a:lnTo>
                    <a:pt x="1411071" y="260223"/>
                  </a:lnTo>
                  <a:lnTo>
                    <a:pt x="1411071" y="272059"/>
                  </a:lnTo>
                  <a:lnTo>
                    <a:pt x="1539925" y="272059"/>
                  </a:lnTo>
                  <a:lnTo>
                    <a:pt x="1539925" y="260223"/>
                  </a:lnTo>
                  <a:close/>
                </a:path>
                <a:path w="2157095" h="799464">
                  <a:moveTo>
                    <a:pt x="1542122" y="417233"/>
                  </a:moveTo>
                  <a:lnTo>
                    <a:pt x="1409306" y="417233"/>
                  </a:lnTo>
                  <a:lnTo>
                    <a:pt x="1409306" y="429082"/>
                  </a:lnTo>
                  <a:lnTo>
                    <a:pt x="1542122" y="429082"/>
                  </a:lnTo>
                  <a:lnTo>
                    <a:pt x="1542122" y="417233"/>
                  </a:lnTo>
                  <a:close/>
                </a:path>
                <a:path w="2157095" h="799464">
                  <a:moveTo>
                    <a:pt x="1585264" y="461835"/>
                  </a:moveTo>
                  <a:lnTo>
                    <a:pt x="1574888" y="459054"/>
                  </a:lnTo>
                  <a:lnTo>
                    <a:pt x="1571028" y="466267"/>
                  </a:lnTo>
                  <a:lnTo>
                    <a:pt x="1566240" y="473214"/>
                  </a:lnTo>
                  <a:lnTo>
                    <a:pt x="1560817" y="479526"/>
                  </a:lnTo>
                  <a:lnTo>
                    <a:pt x="1554848" y="485076"/>
                  </a:lnTo>
                  <a:lnTo>
                    <a:pt x="1557477" y="486537"/>
                  </a:lnTo>
                  <a:lnTo>
                    <a:pt x="1561579" y="489610"/>
                  </a:lnTo>
                  <a:lnTo>
                    <a:pt x="1563624" y="491363"/>
                  </a:lnTo>
                  <a:lnTo>
                    <a:pt x="1569656" y="485305"/>
                  </a:lnTo>
                  <a:lnTo>
                    <a:pt x="1575485" y="478129"/>
                  </a:lnTo>
                  <a:lnTo>
                    <a:pt x="1580845" y="470090"/>
                  </a:lnTo>
                  <a:lnTo>
                    <a:pt x="1580972" y="469861"/>
                  </a:lnTo>
                  <a:lnTo>
                    <a:pt x="1585264" y="461835"/>
                  </a:lnTo>
                  <a:close/>
                </a:path>
                <a:path w="2157095" h="799464">
                  <a:moveTo>
                    <a:pt x="1585264" y="257149"/>
                  </a:moveTo>
                  <a:lnTo>
                    <a:pt x="1574888" y="254368"/>
                  </a:lnTo>
                  <a:lnTo>
                    <a:pt x="1571028" y="261581"/>
                  </a:lnTo>
                  <a:lnTo>
                    <a:pt x="1566240" y="268541"/>
                  </a:lnTo>
                  <a:lnTo>
                    <a:pt x="1560817" y="274840"/>
                  </a:lnTo>
                  <a:lnTo>
                    <a:pt x="1554848" y="280403"/>
                  </a:lnTo>
                  <a:lnTo>
                    <a:pt x="1557477" y="281863"/>
                  </a:lnTo>
                  <a:lnTo>
                    <a:pt x="1561579" y="284924"/>
                  </a:lnTo>
                  <a:lnTo>
                    <a:pt x="1563624" y="286689"/>
                  </a:lnTo>
                  <a:lnTo>
                    <a:pt x="1569656" y="280631"/>
                  </a:lnTo>
                  <a:lnTo>
                    <a:pt x="1575485" y="273456"/>
                  </a:lnTo>
                  <a:lnTo>
                    <a:pt x="1580845" y="265404"/>
                  </a:lnTo>
                  <a:lnTo>
                    <a:pt x="1580972" y="265176"/>
                  </a:lnTo>
                  <a:lnTo>
                    <a:pt x="1585264" y="257149"/>
                  </a:lnTo>
                  <a:close/>
                </a:path>
                <a:path w="2157095" h="799464">
                  <a:moveTo>
                    <a:pt x="1619491" y="480695"/>
                  </a:moveTo>
                  <a:lnTo>
                    <a:pt x="1616748" y="475703"/>
                  </a:lnTo>
                  <a:lnTo>
                    <a:pt x="1612963" y="470090"/>
                  </a:lnTo>
                  <a:lnTo>
                    <a:pt x="1608620" y="464362"/>
                  </a:lnTo>
                  <a:lnTo>
                    <a:pt x="1604137" y="459054"/>
                  </a:lnTo>
                  <a:lnTo>
                    <a:pt x="1595653" y="463588"/>
                  </a:lnTo>
                  <a:lnTo>
                    <a:pt x="1600111" y="469138"/>
                  </a:lnTo>
                  <a:lnTo>
                    <a:pt x="1604391" y="475081"/>
                  </a:lnTo>
                  <a:lnTo>
                    <a:pt x="1607985" y="480695"/>
                  </a:lnTo>
                  <a:lnTo>
                    <a:pt x="1610715" y="485813"/>
                  </a:lnTo>
                  <a:lnTo>
                    <a:pt x="1619491" y="480695"/>
                  </a:lnTo>
                  <a:close/>
                </a:path>
                <a:path w="2157095" h="799464">
                  <a:moveTo>
                    <a:pt x="1619491" y="276009"/>
                  </a:moveTo>
                  <a:lnTo>
                    <a:pt x="1616748" y="271030"/>
                  </a:lnTo>
                  <a:lnTo>
                    <a:pt x="1612963" y="265404"/>
                  </a:lnTo>
                  <a:lnTo>
                    <a:pt x="1608620" y="259689"/>
                  </a:lnTo>
                  <a:lnTo>
                    <a:pt x="1604137" y="254368"/>
                  </a:lnTo>
                  <a:lnTo>
                    <a:pt x="1595653" y="258902"/>
                  </a:lnTo>
                  <a:lnTo>
                    <a:pt x="1600111" y="264452"/>
                  </a:lnTo>
                  <a:lnTo>
                    <a:pt x="1604391" y="270395"/>
                  </a:lnTo>
                  <a:lnTo>
                    <a:pt x="1607985" y="276009"/>
                  </a:lnTo>
                  <a:lnTo>
                    <a:pt x="1610715" y="281127"/>
                  </a:lnTo>
                  <a:lnTo>
                    <a:pt x="1619491" y="276009"/>
                  </a:lnTo>
                  <a:close/>
                </a:path>
                <a:path w="2157095" h="799464">
                  <a:moveTo>
                    <a:pt x="1626082" y="377024"/>
                  </a:moveTo>
                  <a:lnTo>
                    <a:pt x="1615401" y="377024"/>
                  </a:lnTo>
                  <a:lnTo>
                    <a:pt x="1615401" y="359333"/>
                  </a:lnTo>
                  <a:lnTo>
                    <a:pt x="1605305" y="359333"/>
                  </a:lnTo>
                  <a:lnTo>
                    <a:pt x="1605305" y="446189"/>
                  </a:lnTo>
                  <a:lnTo>
                    <a:pt x="1578838" y="446189"/>
                  </a:lnTo>
                  <a:lnTo>
                    <a:pt x="1578838" y="431558"/>
                  </a:lnTo>
                  <a:lnTo>
                    <a:pt x="1605305" y="431558"/>
                  </a:lnTo>
                  <a:lnTo>
                    <a:pt x="1605305" y="422795"/>
                  </a:lnTo>
                  <a:lnTo>
                    <a:pt x="1578838" y="422795"/>
                  </a:lnTo>
                  <a:lnTo>
                    <a:pt x="1578838" y="408457"/>
                  </a:lnTo>
                  <a:lnTo>
                    <a:pt x="1605305" y="408457"/>
                  </a:lnTo>
                  <a:lnTo>
                    <a:pt x="1605305" y="399694"/>
                  </a:lnTo>
                  <a:lnTo>
                    <a:pt x="1578838" y="399694"/>
                  </a:lnTo>
                  <a:lnTo>
                    <a:pt x="1578838" y="386829"/>
                  </a:lnTo>
                  <a:lnTo>
                    <a:pt x="1605305" y="386829"/>
                  </a:lnTo>
                  <a:lnTo>
                    <a:pt x="1605305" y="377024"/>
                  </a:lnTo>
                  <a:lnTo>
                    <a:pt x="1578838" y="377024"/>
                  </a:lnTo>
                  <a:lnTo>
                    <a:pt x="1578838" y="359333"/>
                  </a:lnTo>
                  <a:lnTo>
                    <a:pt x="1568881" y="359333"/>
                  </a:lnTo>
                  <a:lnTo>
                    <a:pt x="1568881" y="377024"/>
                  </a:lnTo>
                  <a:lnTo>
                    <a:pt x="1556600" y="377024"/>
                  </a:lnTo>
                  <a:lnTo>
                    <a:pt x="1556600" y="386829"/>
                  </a:lnTo>
                  <a:lnTo>
                    <a:pt x="1568881" y="386829"/>
                  </a:lnTo>
                  <a:lnTo>
                    <a:pt x="1568881" y="446189"/>
                  </a:lnTo>
                  <a:lnTo>
                    <a:pt x="1554695" y="446189"/>
                  </a:lnTo>
                  <a:lnTo>
                    <a:pt x="1554695" y="455980"/>
                  </a:lnTo>
                  <a:lnTo>
                    <a:pt x="1626082" y="455980"/>
                  </a:lnTo>
                  <a:lnTo>
                    <a:pt x="1626082" y="446189"/>
                  </a:lnTo>
                  <a:lnTo>
                    <a:pt x="1615401" y="446189"/>
                  </a:lnTo>
                  <a:lnTo>
                    <a:pt x="1615401" y="431558"/>
                  </a:lnTo>
                  <a:lnTo>
                    <a:pt x="1615401" y="422795"/>
                  </a:lnTo>
                  <a:lnTo>
                    <a:pt x="1615401" y="408457"/>
                  </a:lnTo>
                  <a:lnTo>
                    <a:pt x="1615401" y="399694"/>
                  </a:lnTo>
                  <a:lnTo>
                    <a:pt x="1615401" y="386829"/>
                  </a:lnTo>
                  <a:lnTo>
                    <a:pt x="1626082" y="386829"/>
                  </a:lnTo>
                  <a:lnTo>
                    <a:pt x="1626082" y="377024"/>
                  </a:lnTo>
                  <a:close/>
                </a:path>
                <a:path w="2157095" h="799464">
                  <a:moveTo>
                    <a:pt x="1626082" y="172351"/>
                  </a:moveTo>
                  <a:lnTo>
                    <a:pt x="1615401" y="172351"/>
                  </a:lnTo>
                  <a:lnTo>
                    <a:pt x="1615401" y="154660"/>
                  </a:lnTo>
                  <a:lnTo>
                    <a:pt x="1605305" y="154660"/>
                  </a:lnTo>
                  <a:lnTo>
                    <a:pt x="1605305" y="241503"/>
                  </a:lnTo>
                  <a:lnTo>
                    <a:pt x="1578838" y="241503"/>
                  </a:lnTo>
                  <a:lnTo>
                    <a:pt x="1578838" y="226885"/>
                  </a:lnTo>
                  <a:lnTo>
                    <a:pt x="1605305" y="226885"/>
                  </a:lnTo>
                  <a:lnTo>
                    <a:pt x="1605305" y="218109"/>
                  </a:lnTo>
                  <a:lnTo>
                    <a:pt x="1578838" y="218109"/>
                  </a:lnTo>
                  <a:lnTo>
                    <a:pt x="1578838" y="203784"/>
                  </a:lnTo>
                  <a:lnTo>
                    <a:pt x="1605305" y="203784"/>
                  </a:lnTo>
                  <a:lnTo>
                    <a:pt x="1605305" y="195008"/>
                  </a:lnTo>
                  <a:lnTo>
                    <a:pt x="1578838" y="195008"/>
                  </a:lnTo>
                  <a:lnTo>
                    <a:pt x="1578838" y="182143"/>
                  </a:lnTo>
                  <a:lnTo>
                    <a:pt x="1605305" y="182143"/>
                  </a:lnTo>
                  <a:lnTo>
                    <a:pt x="1605305" y="172351"/>
                  </a:lnTo>
                  <a:lnTo>
                    <a:pt x="1578838" y="172351"/>
                  </a:lnTo>
                  <a:lnTo>
                    <a:pt x="1578838" y="154660"/>
                  </a:lnTo>
                  <a:lnTo>
                    <a:pt x="1568881" y="154660"/>
                  </a:lnTo>
                  <a:lnTo>
                    <a:pt x="1568881" y="172351"/>
                  </a:lnTo>
                  <a:lnTo>
                    <a:pt x="1556600" y="172351"/>
                  </a:lnTo>
                  <a:lnTo>
                    <a:pt x="1556600" y="182143"/>
                  </a:lnTo>
                  <a:lnTo>
                    <a:pt x="1568881" y="182143"/>
                  </a:lnTo>
                  <a:lnTo>
                    <a:pt x="1568881" y="241503"/>
                  </a:lnTo>
                  <a:lnTo>
                    <a:pt x="1554695" y="241503"/>
                  </a:lnTo>
                  <a:lnTo>
                    <a:pt x="1554695" y="251307"/>
                  </a:lnTo>
                  <a:lnTo>
                    <a:pt x="1626082" y="251307"/>
                  </a:lnTo>
                  <a:lnTo>
                    <a:pt x="1626082" y="241503"/>
                  </a:lnTo>
                  <a:lnTo>
                    <a:pt x="1615401" y="241503"/>
                  </a:lnTo>
                  <a:lnTo>
                    <a:pt x="1615401" y="226885"/>
                  </a:lnTo>
                  <a:lnTo>
                    <a:pt x="1615401" y="218109"/>
                  </a:lnTo>
                  <a:lnTo>
                    <a:pt x="1615401" y="203784"/>
                  </a:lnTo>
                  <a:lnTo>
                    <a:pt x="1615401" y="195008"/>
                  </a:lnTo>
                  <a:lnTo>
                    <a:pt x="1615401" y="182143"/>
                  </a:lnTo>
                  <a:lnTo>
                    <a:pt x="1626082" y="182143"/>
                  </a:lnTo>
                  <a:lnTo>
                    <a:pt x="1626082" y="172351"/>
                  </a:lnTo>
                  <a:close/>
                </a:path>
                <a:path w="2157095" h="799464">
                  <a:moveTo>
                    <a:pt x="1683854" y="365036"/>
                  </a:moveTo>
                  <a:lnTo>
                    <a:pt x="1673326" y="365036"/>
                  </a:lnTo>
                  <a:lnTo>
                    <a:pt x="1673326" y="374980"/>
                  </a:lnTo>
                  <a:lnTo>
                    <a:pt x="1673326" y="398233"/>
                  </a:lnTo>
                  <a:lnTo>
                    <a:pt x="1673326" y="408025"/>
                  </a:lnTo>
                  <a:lnTo>
                    <a:pt x="1673326" y="432295"/>
                  </a:lnTo>
                  <a:lnTo>
                    <a:pt x="1643189" y="432295"/>
                  </a:lnTo>
                  <a:lnTo>
                    <a:pt x="1643214" y="431558"/>
                  </a:lnTo>
                  <a:lnTo>
                    <a:pt x="1643468" y="422795"/>
                  </a:lnTo>
                  <a:lnTo>
                    <a:pt x="1643481" y="408025"/>
                  </a:lnTo>
                  <a:lnTo>
                    <a:pt x="1673326" y="408025"/>
                  </a:lnTo>
                  <a:lnTo>
                    <a:pt x="1673326" y="398233"/>
                  </a:lnTo>
                  <a:lnTo>
                    <a:pt x="1643481" y="398233"/>
                  </a:lnTo>
                  <a:lnTo>
                    <a:pt x="1643481" y="374980"/>
                  </a:lnTo>
                  <a:lnTo>
                    <a:pt x="1673326" y="374980"/>
                  </a:lnTo>
                  <a:lnTo>
                    <a:pt x="1673326" y="365036"/>
                  </a:lnTo>
                  <a:lnTo>
                    <a:pt x="1633245" y="365036"/>
                  </a:lnTo>
                  <a:lnTo>
                    <a:pt x="1633131" y="422795"/>
                  </a:lnTo>
                  <a:lnTo>
                    <a:pt x="1632877" y="434530"/>
                  </a:lnTo>
                  <a:lnTo>
                    <a:pt x="1631137" y="452348"/>
                  </a:lnTo>
                  <a:lnTo>
                    <a:pt x="1627136" y="469861"/>
                  </a:lnTo>
                  <a:lnTo>
                    <a:pt x="1627035" y="470090"/>
                  </a:lnTo>
                  <a:lnTo>
                    <a:pt x="1619935" y="485660"/>
                  </a:lnTo>
                  <a:lnTo>
                    <a:pt x="1622425" y="486689"/>
                  </a:lnTo>
                  <a:lnTo>
                    <a:pt x="1626806" y="490054"/>
                  </a:lnTo>
                  <a:lnTo>
                    <a:pt x="1628559" y="492099"/>
                  </a:lnTo>
                  <a:lnTo>
                    <a:pt x="1634274" y="480695"/>
                  </a:lnTo>
                  <a:lnTo>
                    <a:pt x="1634363" y="480402"/>
                  </a:lnTo>
                  <a:lnTo>
                    <a:pt x="1634413" y="480250"/>
                  </a:lnTo>
                  <a:lnTo>
                    <a:pt x="1638249" y="468350"/>
                  </a:lnTo>
                  <a:lnTo>
                    <a:pt x="1640903" y="455269"/>
                  </a:lnTo>
                  <a:lnTo>
                    <a:pt x="1642465" y="442087"/>
                  </a:lnTo>
                  <a:lnTo>
                    <a:pt x="1673326" y="442087"/>
                  </a:lnTo>
                  <a:lnTo>
                    <a:pt x="1673326" y="479526"/>
                  </a:lnTo>
                  <a:lnTo>
                    <a:pt x="1672450" y="480250"/>
                  </a:lnTo>
                  <a:lnTo>
                    <a:pt x="1670253" y="480250"/>
                  </a:lnTo>
                  <a:lnTo>
                    <a:pt x="1668208" y="480402"/>
                  </a:lnTo>
                  <a:lnTo>
                    <a:pt x="1660893" y="480402"/>
                  </a:lnTo>
                  <a:lnTo>
                    <a:pt x="1653133" y="480250"/>
                  </a:lnTo>
                  <a:lnTo>
                    <a:pt x="1653209" y="480402"/>
                  </a:lnTo>
                  <a:lnTo>
                    <a:pt x="1654594" y="483031"/>
                  </a:lnTo>
                  <a:lnTo>
                    <a:pt x="1656067" y="487705"/>
                  </a:lnTo>
                  <a:lnTo>
                    <a:pt x="1656499" y="490778"/>
                  </a:lnTo>
                  <a:lnTo>
                    <a:pt x="1667319" y="490778"/>
                  </a:lnTo>
                  <a:lnTo>
                    <a:pt x="1674050" y="490486"/>
                  </a:lnTo>
                  <a:lnTo>
                    <a:pt x="1678292" y="488734"/>
                  </a:lnTo>
                  <a:lnTo>
                    <a:pt x="1682242" y="486981"/>
                  </a:lnTo>
                  <a:lnTo>
                    <a:pt x="1683854" y="483755"/>
                  </a:lnTo>
                  <a:lnTo>
                    <a:pt x="1683854" y="480402"/>
                  </a:lnTo>
                  <a:lnTo>
                    <a:pt x="1683854" y="442087"/>
                  </a:lnTo>
                  <a:lnTo>
                    <a:pt x="1683854" y="432295"/>
                  </a:lnTo>
                  <a:lnTo>
                    <a:pt x="1683854" y="408025"/>
                  </a:lnTo>
                  <a:lnTo>
                    <a:pt x="1683854" y="398233"/>
                  </a:lnTo>
                  <a:lnTo>
                    <a:pt x="1683854" y="374980"/>
                  </a:lnTo>
                  <a:lnTo>
                    <a:pt x="1683854" y="365036"/>
                  </a:lnTo>
                  <a:close/>
                </a:path>
                <a:path w="2157095" h="799464">
                  <a:moveTo>
                    <a:pt x="1683854" y="160362"/>
                  </a:moveTo>
                  <a:lnTo>
                    <a:pt x="1673326" y="160362"/>
                  </a:lnTo>
                  <a:lnTo>
                    <a:pt x="1673326" y="170294"/>
                  </a:lnTo>
                  <a:lnTo>
                    <a:pt x="1673326" y="193548"/>
                  </a:lnTo>
                  <a:lnTo>
                    <a:pt x="1673326" y="203339"/>
                  </a:lnTo>
                  <a:lnTo>
                    <a:pt x="1673326" y="227609"/>
                  </a:lnTo>
                  <a:lnTo>
                    <a:pt x="1643189" y="227609"/>
                  </a:lnTo>
                  <a:lnTo>
                    <a:pt x="1643214" y="226885"/>
                  </a:lnTo>
                  <a:lnTo>
                    <a:pt x="1643468" y="218109"/>
                  </a:lnTo>
                  <a:lnTo>
                    <a:pt x="1643481" y="203339"/>
                  </a:lnTo>
                  <a:lnTo>
                    <a:pt x="1673326" y="203339"/>
                  </a:lnTo>
                  <a:lnTo>
                    <a:pt x="1673326" y="193548"/>
                  </a:lnTo>
                  <a:lnTo>
                    <a:pt x="1643481" y="193548"/>
                  </a:lnTo>
                  <a:lnTo>
                    <a:pt x="1643481" y="170294"/>
                  </a:lnTo>
                  <a:lnTo>
                    <a:pt x="1673326" y="170294"/>
                  </a:lnTo>
                  <a:lnTo>
                    <a:pt x="1673326" y="160362"/>
                  </a:lnTo>
                  <a:lnTo>
                    <a:pt x="1633245" y="160362"/>
                  </a:lnTo>
                  <a:lnTo>
                    <a:pt x="1633131" y="218109"/>
                  </a:lnTo>
                  <a:lnTo>
                    <a:pt x="1632877" y="229844"/>
                  </a:lnTo>
                  <a:lnTo>
                    <a:pt x="1631137" y="247662"/>
                  </a:lnTo>
                  <a:lnTo>
                    <a:pt x="1627136" y="265176"/>
                  </a:lnTo>
                  <a:lnTo>
                    <a:pt x="1627035" y="265404"/>
                  </a:lnTo>
                  <a:lnTo>
                    <a:pt x="1619935" y="280987"/>
                  </a:lnTo>
                  <a:lnTo>
                    <a:pt x="1622425" y="282003"/>
                  </a:lnTo>
                  <a:lnTo>
                    <a:pt x="1626806" y="285369"/>
                  </a:lnTo>
                  <a:lnTo>
                    <a:pt x="1628559" y="287413"/>
                  </a:lnTo>
                  <a:lnTo>
                    <a:pt x="1634274" y="276009"/>
                  </a:lnTo>
                  <a:lnTo>
                    <a:pt x="1634363" y="275717"/>
                  </a:lnTo>
                  <a:lnTo>
                    <a:pt x="1634413" y="275577"/>
                  </a:lnTo>
                  <a:lnTo>
                    <a:pt x="1638249" y="263677"/>
                  </a:lnTo>
                  <a:lnTo>
                    <a:pt x="1640903" y="250596"/>
                  </a:lnTo>
                  <a:lnTo>
                    <a:pt x="1642465" y="237413"/>
                  </a:lnTo>
                  <a:lnTo>
                    <a:pt x="1673326" y="237413"/>
                  </a:lnTo>
                  <a:lnTo>
                    <a:pt x="1673326" y="274840"/>
                  </a:lnTo>
                  <a:lnTo>
                    <a:pt x="1672450" y="275577"/>
                  </a:lnTo>
                  <a:lnTo>
                    <a:pt x="1670253" y="275577"/>
                  </a:lnTo>
                  <a:lnTo>
                    <a:pt x="1668208" y="275717"/>
                  </a:lnTo>
                  <a:lnTo>
                    <a:pt x="1660893" y="275717"/>
                  </a:lnTo>
                  <a:lnTo>
                    <a:pt x="1653133" y="275577"/>
                  </a:lnTo>
                  <a:lnTo>
                    <a:pt x="1653209" y="275717"/>
                  </a:lnTo>
                  <a:lnTo>
                    <a:pt x="1654594" y="278345"/>
                  </a:lnTo>
                  <a:lnTo>
                    <a:pt x="1656067" y="283032"/>
                  </a:lnTo>
                  <a:lnTo>
                    <a:pt x="1656499" y="286105"/>
                  </a:lnTo>
                  <a:lnTo>
                    <a:pt x="1667319" y="286105"/>
                  </a:lnTo>
                  <a:lnTo>
                    <a:pt x="1674050" y="285813"/>
                  </a:lnTo>
                  <a:lnTo>
                    <a:pt x="1678292" y="284048"/>
                  </a:lnTo>
                  <a:lnTo>
                    <a:pt x="1682242" y="282295"/>
                  </a:lnTo>
                  <a:lnTo>
                    <a:pt x="1683854" y="279082"/>
                  </a:lnTo>
                  <a:lnTo>
                    <a:pt x="1683854" y="275717"/>
                  </a:lnTo>
                  <a:lnTo>
                    <a:pt x="1683854" y="237413"/>
                  </a:lnTo>
                  <a:lnTo>
                    <a:pt x="1683854" y="227609"/>
                  </a:lnTo>
                  <a:lnTo>
                    <a:pt x="1683854" y="203339"/>
                  </a:lnTo>
                  <a:lnTo>
                    <a:pt x="1683854" y="193548"/>
                  </a:lnTo>
                  <a:lnTo>
                    <a:pt x="1683854" y="170294"/>
                  </a:lnTo>
                  <a:lnTo>
                    <a:pt x="1683854" y="160362"/>
                  </a:lnTo>
                  <a:close/>
                </a:path>
                <a:path w="2157095" h="799464">
                  <a:moveTo>
                    <a:pt x="1718106" y="262153"/>
                  </a:moveTo>
                  <a:lnTo>
                    <a:pt x="1715389" y="259473"/>
                  </a:lnTo>
                  <a:lnTo>
                    <a:pt x="1708721" y="259473"/>
                  </a:lnTo>
                  <a:lnTo>
                    <a:pt x="1705940" y="262153"/>
                  </a:lnTo>
                  <a:lnTo>
                    <a:pt x="1705940" y="268859"/>
                  </a:lnTo>
                  <a:lnTo>
                    <a:pt x="1708721" y="271589"/>
                  </a:lnTo>
                  <a:lnTo>
                    <a:pt x="1715389" y="271589"/>
                  </a:lnTo>
                  <a:lnTo>
                    <a:pt x="1718106" y="268859"/>
                  </a:lnTo>
                  <a:lnTo>
                    <a:pt x="1718106" y="262153"/>
                  </a:lnTo>
                  <a:close/>
                </a:path>
                <a:path w="2157095" h="799464">
                  <a:moveTo>
                    <a:pt x="1718106" y="57454"/>
                  </a:moveTo>
                  <a:lnTo>
                    <a:pt x="1715389" y="54787"/>
                  </a:lnTo>
                  <a:lnTo>
                    <a:pt x="1708721" y="54787"/>
                  </a:lnTo>
                  <a:lnTo>
                    <a:pt x="1705940" y="57454"/>
                  </a:lnTo>
                  <a:lnTo>
                    <a:pt x="1705940" y="64173"/>
                  </a:lnTo>
                  <a:lnTo>
                    <a:pt x="1708721" y="66903"/>
                  </a:lnTo>
                  <a:lnTo>
                    <a:pt x="1715389" y="66903"/>
                  </a:lnTo>
                  <a:lnTo>
                    <a:pt x="1718106" y="64173"/>
                  </a:lnTo>
                  <a:lnTo>
                    <a:pt x="1718106" y="57454"/>
                  </a:lnTo>
                  <a:close/>
                </a:path>
                <a:path w="2157095" h="799464">
                  <a:moveTo>
                    <a:pt x="1718157" y="207365"/>
                  </a:moveTo>
                  <a:lnTo>
                    <a:pt x="1715439" y="204698"/>
                  </a:lnTo>
                  <a:lnTo>
                    <a:pt x="1708772" y="204698"/>
                  </a:lnTo>
                  <a:lnTo>
                    <a:pt x="1705991" y="207365"/>
                  </a:lnTo>
                  <a:lnTo>
                    <a:pt x="1705991" y="214083"/>
                  </a:lnTo>
                  <a:lnTo>
                    <a:pt x="1708772" y="216814"/>
                  </a:lnTo>
                  <a:lnTo>
                    <a:pt x="1715439" y="216814"/>
                  </a:lnTo>
                  <a:lnTo>
                    <a:pt x="1718157" y="214083"/>
                  </a:lnTo>
                  <a:lnTo>
                    <a:pt x="1718157" y="207365"/>
                  </a:lnTo>
                  <a:close/>
                </a:path>
                <a:path w="2157095" h="799464">
                  <a:moveTo>
                    <a:pt x="1718157" y="2679"/>
                  </a:moveTo>
                  <a:lnTo>
                    <a:pt x="1715439" y="0"/>
                  </a:lnTo>
                  <a:lnTo>
                    <a:pt x="1708772" y="0"/>
                  </a:lnTo>
                  <a:lnTo>
                    <a:pt x="1705991" y="2679"/>
                  </a:lnTo>
                  <a:lnTo>
                    <a:pt x="1705991" y="9398"/>
                  </a:lnTo>
                  <a:lnTo>
                    <a:pt x="1708772" y="12115"/>
                  </a:lnTo>
                  <a:lnTo>
                    <a:pt x="1715439" y="12115"/>
                  </a:lnTo>
                  <a:lnTo>
                    <a:pt x="1718157" y="9398"/>
                  </a:lnTo>
                  <a:lnTo>
                    <a:pt x="1718157" y="2679"/>
                  </a:lnTo>
                  <a:close/>
                </a:path>
                <a:path w="2157095" h="799464">
                  <a:moveTo>
                    <a:pt x="1765909" y="370446"/>
                  </a:moveTo>
                  <a:lnTo>
                    <a:pt x="1727593" y="370446"/>
                  </a:lnTo>
                  <a:lnTo>
                    <a:pt x="1729460" y="366687"/>
                  </a:lnTo>
                  <a:lnTo>
                    <a:pt x="1730946" y="363435"/>
                  </a:lnTo>
                  <a:lnTo>
                    <a:pt x="1732267" y="359778"/>
                  </a:lnTo>
                  <a:lnTo>
                    <a:pt x="1722031" y="357136"/>
                  </a:lnTo>
                  <a:lnTo>
                    <a:pt x="1717941" y="366687"/>
                  </a:lnTo>
                  <a:lnTo>
                    <a:pt x="1712760" y="375894"/>
                  </a:lnTo>
                  <a:lnTo>
                    <a:pt x="1706753" y="384238"/>
                  </a:lnTo>
                  <a:lnTo>
                    <a:pt x="1700085" y="391350"/>
                  </a:lnTo>
                  <a:lnTo>
                    <a:pt x="1702727" y="392671"/>
                  </a:lnTo>
                  <a:lnTo>
                    <a:pt x="1707108" y="395744"/>
                  </a:lnTo>
                  <a:lnTo>
                    <a:pt x="1709013" y="397205"/>
                  </a:lnTo>
                  <a:lnTo>
                    <a:pt x="1713687" y="392379"/>
                  </a:lnTo>
                  <a:lnTo>
                    <a:pt x="1718513" y="386092"/>
                  </a:lnTo>
                  <a:lnTo>
                    <a:pt x="1718614" y="385940"/>
                  </a:lnTo>
                  <a:lnTo>
                    <a:pt x="1722755" y="379222"/>
                  </a:lnTo>
                  <a:lnTo>
                    <a:pt x="1728470" y="379222"/>
                  </a:lnTo>
                  <a:lnTo>
                    <a:pt x="1734248" y="392823"/>
                  </a:lnTo>
                  <a:lnTo>
                    <a:pt x="1735048" y="396328"/>
                  </a:lnTo>
                  <a:lnTo>
                    <a:pt x="1744408" y="392531"/>
                  </a:lnTo>
                  <a:lnTo>
                    <a:pt x="1744370" y="392379"/>
                  </a:lnTo>
                  <a:lnTo>
                    <a:pt x="1744256" y="391947"/>
                  </a:lnTo>
                  <a:lnTo>
                    <a:pt x="1744230" y="391795"/>
                  </a:lnTo>
                  <a:lnTo>
                    <a:pt x="1744116" y="391350"/>
                  </a:lnTo>
                  <a:lnTo>
                    <a:pt x="1743532" y="389013"/>
                  </a:lnTo>
                  <a:lnTo>
                    <a:pt x="1741487" y="383895"/>
                  </a:lnTo>
                  <a:lnTo>
                    <a:pt x="1739138" y="379222"/>
                  </a:lnTo>
                  <a:lnTo>
                    <a:pt x="1765909" y="379222"/>
                  </a:lnTo>
                  <a:lnTo>
                    <a:pt x="1765909" y="370446"/>
                  </a:lnTo>
                  <a:close/>
                </a:path>
                <a:path w="2157095" h="799464">
                  <a:moveTo>
                    <a:pt x="1828800" y="444144"/>
                  </a:moveTo>
                  <a:lnTo>
                    <a:pt x="1773224" y="444144"/>
                  </a:lnTo>
                  <a:lnTo>
                    <a:pt x="1773224" y="430682"/>
                  </a:lnTo>
                  <a:lnTo>
                    <a:pt x="1820316" y="430682"/>
                  </a:lnTo>
                  <a:lnTo>
                    <a:pt x="1820316" y="397497"/>
                  </a:lnTo>
                  <a:lnTo>
                    <a:pt x="1809648" y="397497"/>
                  </a:lnTo>
                  <a:lnTo>
                    <a:pt x="1809648" y="406704"/>
                  </a:lnTo>
                  <a:lnTo>
                    <a:pt x="1809648" y="421474"/>
                  </a:lnTo>
                  <a:lnTo>
                    <a:pt x="1773224" y="421474"/>
                  </a:lnTo>
                  <a:lnTo>
                    <a:pt x="1773224" y="406704"/>
                  </a:lnTo>
                  <a:lnTo>
                    <a:pt x="1809648" y="406704"/>
                  </a:lnTo>
                  <a:lnTo>
                    <a:pt x="1809648" y="397497"/>
                  </a:lnTo>
                  <a:lnTo>
                    <a:pt x="1714131" y="397497"/>
                  </a:lnTo>
                  <a:lnTo>
                    <a:pt x="1714131" y="406704"/>
                  </a:lnTo>
                  <a:lnTo>
                    <a:pt x="1762696" y="406704"/>
                  </a:lnTo>
                  <a:lnTo>
                    <a:pt x="1762696" y="421474"/>
                  </a:lnTo>
                  <a:lnTo>
                    <a:pt x="1762696" y="430682"/>
                  </a:lnTo>
                  <a:lnTo>
                    <a:pt x="1762696" y="444144"/>
                  </a:lnTo>
                  <a:lnTo>
                    <a:pt x="1726704" y="444144"/>
                  </a:lnTo>
                  <a:lnTo>
                    <a:pt x="1727733" y="439750"/>
                  </a:lnTo>
                  <a:lnTo>
                    <a:pt x="1728901" y="435216"/>
                  </a:lnTo>
                  <a:lnTo>
                    <a:pt x="1729930" y="430682"/>
                  </a:lnTo>
                  <a:lnTo>
                    <a:pt x="1762696" y="430682"/>
                  </a:lnTo>
                  <a:lnTo>
                    <a:pt x="1762696" y="421474"/>
                  </a:lnTo>
                  <a:lnTo>
                    <a:pt x="1721294" y="421474"/>
                  </a:lnTo>
                  <a:lnTo>
                    <a:pt x="1719262" y="430682"/>
                  </a:lnTo>
                  <a:lnTo>
                    <a:pt x="1716989" y="439940"/>
                  </a:lnTo>
                  <a:lnTo>
                    <a:pt x="1714550" y="448983"/>
                  </a:lnTo>
                  <a:lnTo>
                    <a:pt x="1712226" y="456857"/>
                  </a:lnTo>
                  <a:lnTo>
                    <a:pt x="1722755" y="458470"/>
                  </a:lnTo>
                  <a:lnTo>
                    <a:pt x="1723237" y="456857"/>
                  </a:lnTo>
                  <a:lnTo>
                    <a:pt x="1723644" y="455256"/>
                  </a:lnTo>
                  <a:lnTo>
                    <a:pt x="1724228" y="453491"/>
                  </a:lnTo>
                  <a:lnTo>
                    <a:pt x="1753031" y="453491"/>
                  </a:lnTo>
                  <a:lnTo>
                    <a:pt x="1741932" y="461848"/>
                  </a:lnTo>
                  <a:lnTo>
                    <a:pt x="1729117" y="469341"/>
                  </a:lnTo>
                  <a:lnTo>
                    <a:pt x="1715439" y="475602"/>
                  </a:lnTo>
                  <a:lnTo>
                    <a:pt x="1701698" y="480250"/>
                  </a:lnTo>
                  <a:lnTo>
                    <a:pt x="1704035" y="482447"/>
                  </a:lnTo>
                  <a:lnTo>
                    <a:pt x="1706968" y="486244"/>
                  </a:lnTo>
                  <a:lnTo>
                    <a:pt x="1708569" y="488873"/>
                  </a:lnTo>
                  <a:lnTo>
                    <a:pt x="1723009" y="483260"/>
                  </a:lnTo>
                  <a:lnTo>
                    <a:pt x="1737436" y="475830"/>
                  </a:lnTo>
                  <a:lnTo>
                    <a:pt x="1750961" y="466915"/>
                  </a:lnTo>
                  <a:lnTo>
                    <a:pt x="1762696" y="456857"/>
                  </a:lnTo>
                  <a:lnTo>
                    <a:pt x="1762696" y="491223"/>
                  </a:lnTo>
                  <a:lnTo>
                    <a:pt x="1773224" y="491223"/>
                  </a:lnTo>
                  <a:lnTo>
                    <a:pt x="1773224" y="456857"/>
                  </a:lnTo>
                  <a:lnTo>
                    <a:pt x="1773224" y="453491"/>
                  </a:lnTo>
                  <a:lnTo>
                    <a:pt x="1817103" y="453491"/>
                  </a:lnTo>
                  <a:lnTo>
                    <a:pt x="1815642" y="466509"/>
                  </a:lnTo>
                  <a:lnTo>
                    <a:pt x="1815528" y="466915"/>
                  </a:lnTo>
                  <a:lnTo>
                    <a:pt x="1814029" y="472351"/>
                  </a:lnTo>
                  <a:lnTo>
                    <a:pt x="1811985" y="474408"/>
                  </a:lnTo>
                  <a:lnTo>
                    <a:pt x="1810816" y="475424"/>
                  </a:lnTo>
                  <a:lnTo>
                    <a:pt x="1797354" y="475424"/>
                  </a:lnTo>
                  <a:lnTo>
                    <a:pt x="1790192" y="474840"/>
                  </a:lnTo>
                  <a:lnTo>
                    <a:pt x="1791931" y="477456"/>
                  </a:lnTo>
                  <a:lnTo>
                    <a:pt x="1792973" y="481711"/>
                  </a:lnTo>
                  <a:lnTo>
                    <a:pt x="1793062" y="483755"/>
                  </a:lnTo>
                  <a:lnTo>
                    <a:pt x="1793113" y="484784"/>
                  </a:lnTo>
                  <a:lnTo>
                    <a:pt x="1800720" y="485076"/>
                  </a:lnTo>
                  <a:lnTo>
                    <a:pt x="1807743" y="485076"/>
                  </a:lnTo>
                  <a:lnTo>
                    <a:pt x="1811540" y="484784"/>
                  </a:lnTo>
                  <a:lnTo>
                    <a:pt x="1815642" y="484644"/>
                  </a:lnTo>
                  <a:lnTo>
                    <a:pt x="1828507" y="448525"/>
                  </a:lnTo>
                  <a:lnTo>
                    <a:pt x="1828660" y="446913"/>
                  </a:lnTo>
                  <a:lnTo>
                    <a:pt x="1828800" y="444144"/>
                  </a:lnTo>
                  <a:close/>
                </a:path>
                <a:path w="2157095" h="799464">
                  <a:moveTo>
                    <a:pt x="1833778" y="370446"/>
                  </a:moveTo>
                  <a:lnTo>
                    <a:pt x="1784629" y="370446"/>
                  </a:lnTo>
                  <a:lnTo>
                    <a:pt x="1786534" y="366941"/>
                  </a:lnTo>
                  <a:lnTo>
                    <a:pt x="1786648" y="366687"/>
                  </a:lnTo>
                  <a:lnTo>
                    <a:pt x="1788147" y="363435"/>
                  </a:lnTo>
                  <a:lnTo>
                    <a:pt x="1789607" y="359778"/>
                  </a:lnTo>
                  <a:lnTo>
                    <a:pt x="1779219" y="357136"/>
                  </a:lnTo>
                  <a:lnTo>
                    <a:pt x="1774964" y="366687"/>
                  </a:lnTo>
                  <a:lnTo>
                    <a:pt x="1769402" y="375602"/>
                  </a:lnTo>
                  <a:lnTo>
                    <a:pt x="1762823" y="383578"/>
                  </a:lnTo>
                  <a:lnTo>
                    <a:pt x="1755521" y="390334"/>
                  </a:lnTo>
                  <a:lnTo>
                    <a:pt x="1758010" y="391642"/>
                  </a:lnTo>
                  <a:lnTo>
                    <a:pt x="1762404" y="394868"/>
                  </a:lnTo>
                  <a:lnTo>
                    <a:pt x="1764296" y="396621"/>
                  </a:lnTo>
                  <a:lnTo>
                    <a:pt x="1769567" y="391947"/>
                  </a:lnTo>
                  <a:lnTo>
                    <a:pt x="1774837" y="385940"/>
                  </a:lnTo>
                  <a:lnTo>
                    <a:pt x="1779371" y="379222"/>
                  </a:lnTo>
                  <a:lnTo>
                    <a:pt x="1789747" y="379222"/>
                  </a:lnTo>
                  <a:lnTo>
                    <a:pt x="1794141" y="384924"/>
                  </a:lnTo>
                  <a:lnTo>
                    <a:pt x="1798383" y="391795"/>
                  </a:lnTo>
                  <a:lnTo>
                    <a:pt x="1798434" y="391947"/>
                  </a:lnTo>
                  <a:lnTo>
                    <a:pt x="1800136" y="396621"/>
                  </a:lnTo>
                  <a:lnTo>
                    <a:pt x="1809648" y="392823"/>
                  </a:lnTo>
                  <a:lnTo>
                    <a:pt x="1809584" y="392671"/>
                  </a:lnTo>
                  <a:lnTo>
                    <a:pt x="1809457" y="392379"/>
                  </a:lnTo>
                  <a:lnTo>
                    <a:pt x="1808035" y="389013"/>
                  </a:lnTo>
                  <a:lnTo>
                    <a:pt x="1804822" y="383895"/>
                  </a:lnTo>
                  <a:lnTo>
                    <a:pt x="1801304" y="379222"/>
                  </a:lnTo>
                  <a:lnTo>
                    <a:pt x="1833778" y="379222"/>
                  </a:lnTo>
                  <a:lnTo>
                    <a:pt x="1833778" y="370446"/>
                  </a:lnTo>
                  <a:close/>
                </a:path>
                <a:path w="2157095" h="799464">
                  <a:moveTo>
                    <a:pt x="1966442" y="378777"/>
                  </a:moveTo>
                  <a:lnTo>
                    <a:pt x="1862150" y="378777"/>
                  </a:lnTo>
                  <a:lnTo>
                    <a:pt x="1862150" y="390334"/>
                  </a:lnTo>
                  <a:lnTo>
                    <a:pt x="1966442" y="390334"/>
                  </a:lnTo>
                  <a:lnTo>
                    <a:pt x="1966442" y="378777"/>
                  </a:lnTo>
                  <a:close/>
                </a:path>
                <a:path w="2157095" h="799464">
                  <a:moveTo>
                    <a:pt x="1978723" y="464896"/>
                  </a:moveTo>
                  <a:lnTo>
                    <a:pt x="1849869" y="464896"/>
                  </a:lnTo>
                  <a:lnTo>
                    <a:pt x="1849869" y="476745"/>
                  </a:lnTo>
                  <a:lnTo>
                    <a:pt x="1978723" y="476745"/>
                  </a:lnTo>
                  <a:lnTo>
                    <a:pt x="1978723" y="464896"/>
                  </a:lnTo>
                  <a:close/>
                </a:path>
                <a:path w="2157095" h="799464">
                  <a:moveTo>
                    <a:pt x="2024075" y="461835"/>
                  </a:moveTo>
                  <a:lnTo>
                    <a:pt x="2013686" y="459054"/>
                  </a:lnTo>
                  <a:lnTo>
                    <a:pt x="2009838" y="466267"/>
                  </a:lnTo>
                  <a:lnTo>
                    <a:pt x="2005037" y="473214"/>
                  </a:lnTo>
                  <a:lnTo>
                    <a:pt x="1999615" y="479526"/>
                  </a:lnTo>
                  <a:lnTo>
                    <a:pt x="1993646" y="485076"/>
                  </a:lnTo>
                  <a:lnTo>
                    <a:pt x="1996274" y="486537"/>
                  </a:lnTo>
                  <a:lnTo>
                    <a:pt x="2000377" y="489610"/>
                  </a:lnTo>
                  <a:lnTo>
                    <a:pt x="2002421" y="491363"/>
                  </a:lnTo>
                  <a:lnTo>
                    <a:pt x="2008454" y="485305"/>
                  </a:lnTo>
                  <a:lnTo>
                    <a:pt x="2014283" y="478129"/>
                  </a:lnTo>
                  <a:lnTo>
                    <a:pt x="2019642" y="470090"/>
                  </a:lnTo>
                  <a:lnTo>
                    <a:pt x="2019769" y="469861"/>
                  </a:lnTo>
                  <a:lnTo>
                    <a:pt x="2024075" y="461835"/>
                  </a:lnTo>
                  <a:close/>
                </a:path>
                <a:path w="2157095" h="799464">
                  <a:moveTo>
                    <a:pt x="2058301" y="480695"/>
                  </a:moveTo>
                  <a:lnTo>
                    <a:pt x="2055545" y="475703"/>
                  </a:lnTo>
                  <a:lnTo>
                    <a:pt x="2051773" y="470090"/>
                  </a:lnTo>
                  <a:lnTo>
                    <a:pt x="2047417" y="464362"/>
                  </a:lnTo>
                  <a:lnTo>
                    <a:pt x="2042934" y="459054"/>
                  </a:lnTo>
                  <a:lnTo>
                    <a:pt x="2034451" y="463588"/>
                  </a:lnTo>
                  <a:lnTo>
                    <a:pt x="2038908" y="469138"/>
                  </a:lnTo>
                  <a:lnTo>
                    <a:pt x="2043188" y="475081"/>
                  </a:lnTo>
                  <a:lnTo>
                    <a:pt x="2046782" y="480695"/>
                  </a:lnTo>
                  <a:lnTo>
                    <a:pt x="2049526" y="485813"/>
                  </a:lnTo>
                  <a:lnTo>
                    <a:pt x="2058301" y="480695"/>
                  </a:lnTo>
                  <a:close/>
                </a:path>
                <a:path w="2157095" h="799464">
                  <a:moveTo>
                    <a:pt x="2064880" y="377024"/>
                  </a:moveTo>
                  <a:lnTo>
                    <a:pt x="2054199" y="377024"/>
                  </a:lnTo>
                  <a:lnTo>
                    <a:pt x="2054199" y="359333"/>
                  </a:lnTo>
                  <a:lnTo>
                    <a:pt x="2044103" y="359333"/>
                  </a:lnTo>
                  <a:lnTo>
                    <a:pt x="2044103" y="446189"/>
                  </a:lnTo>
                  <a:lnTo>
                    <a:pt x="2017636" y="446189"/>
                  </a:lnTo>
                  <a:lnTo>
                    <a:pt x="2017636" y="431558"/>
                  </a:lnTo>
                  <a:lnTo>
                    <a:pt x="2044103" y="431558"/>
                  </a:lnTo>
                  <a:lnTo>
                    <a:pt x="2044103" y="422795"/>
                  </a:lnTo>
                  <a:lnTo>
                    <a:pt x="2017636" y="422795"/>
                  </a:lnTo>
                  <a:lnTo>
                    <a:pt x="2017636" y="408457"/>
                  </a:lnTo>
                  <a:lnTo>
                    <a:pt x="2044103" y="408457"/>
                  </a:lnTo>
                  <a:lnTo>
                    <a:pt x="2044103" y="399694"/>
                  </a:lnTo>
                  <a:lnTo>
                    <a:pt x="2017636" y="399694"/>
                  </a:lnTo>
                  <a:lnTo>
                    <a:pt x="2017636" y="386829"/>
                  </a:lnTo>
                  <a:lnTo>
                    <a:pt x="2044103" y="386829"/>
                  </a:lnTo>
                  <a:lnTo>
                    <a:pt x="2044103" y="377024"/>
                  </a:lnTo>
                  <a:lnTo>
                    <a:pt x="2017636" y="377024"/>
                  </a:lnTo>
                  <a:lnTo>
                    <a:pt x="2017636" y="359333"/>
                  </a:lnTo>
                  <a:lnTo>
                    <a:pt x="2007692" y="359333"/>
                  </a:lnTo>
                  <a:lnTo>
                    <a:pt x="2007692" y="377024"/>
                  </a:lnTo>
                  <a:lnTo>
                    <a:pt x="1995398" y="377024"/>
                  </a:lnTo>
                  <a:lnTo>
                    <a:pt x="1995398" y="386829"/>
                  </a:lnTo>
                  <a:lnTo>
                    <a:pt x="2007692" y="386829"/>
                  </a:lnTo>
                  <a:lnTo>
                    <a:pt x="2007692" y="446189"/>
                  </a:lnTo>
                  <a:lnTo>
                    <a:pt x="1993506" y="446189"/>
                  </a:lnTo>
                  <a:lnTo>
                    <a:pt x="1993506" y="455980"/>
                  </a:lnTo>
                  <a:lnTo>
                    <a:pt x="2064880" y="455980"/>
                  </a:lnTo>
                  <a:lnTo>
                    <a:pt x="2064880" y="446189"/>
                  </a:lnTo>
                  <a:lnTo>
                    <a:pt x="2054199" y="446189"/>
                  </a:lnTo>
                  <a:lnTo>
                    <a:pt x="2054199" y="431558"/>
                  </a:lnTo>
                  <a:lnTo>
                    <a:pt x="2054199" y="422795"/>
                  </a:lnTo>
                  <a:lnTo>
                    <a:pt x="2054199" y="408457"/>
                  </a:lnTo>
                  <a:lnTo>
                    <a:pt x="2054199" y="399694"/>
                  </a:lnTo>
                  <a:lnTo>
                    <a:pt x="2054199" y="386829"/>
                  </a:lnTo>
                  <a:lnTo>
                    <a:pt x="2064880" y="386829"/>
                  </a:lnTo>
                  <a:lnTo>
                    <a:pt x="2064880" y="377024"/>
                  </a:lnTo>
                  <a:close/>
                </a:path>
                <a:path w="2157095" h="799464">
                  <a:moveTo>
                    <a:pt x="2122652" y="365036"/>
                  </a:moveTo>
                  <a:lnTo>
                    <a:pt x="2112124" y="365036"/>
                  </a:lnTo>
                  <a:lnTo>
                    <a:pt x="2112124" y="374980"/>
                  </a:lnTo>
                  <a:lnTo>
                    <a:pt x="2112124" y="398233"/>
                  </a:lnTo>
                  <a:lnTo>
                    <a:pt x="2112124" y="408025"/>
                  </a:lnTo>
                  <a:lnTo>
                    <a:pt x="2112124" y="432295"/>
                  </a:lnTo>
                  <a:lnTo>
                    <a:pt x="2081987" y="432295"/>
                  </a:lnTo>
                  <a:lnTo>
                    <a:pt x="2082012" y="431558"/>
                  </a:lnTo>
                  <a:lnTo>
                    <a:pt x="2082266" y="422795"/>
                  </a:lnTo>
                  <a:lnTo>
                    <a:pt x="2082279" y="408025"/>
                  </a:lnTo>
                  <a:lnTo>
                    <a:pt x="2112124" y="408025"/>
                  </a:lnTo>
                  <a:lnTo>
                    <a:pt x="2112124" y="398233"/>
                  </a:lnTo>
                  <a:lnTo>
                    <a:pt x="2082279" y="398233"/>
                  </a:lnTo>
                  <a:lnTo>
                    <a:pt x="2082279" y="374980"/>
                  </a:lnTo>
                  <a:lnTo>
                    <a:pt x="2112124" y="374980"/>
                  </a:lnTo>
                  <a:lnTo>
                    <a:pt x="2112124" y="365036"/>
                  </a:lnTo>
                  <a:lnTo>
                    <a:pt x="2072043" y="365036"/>
                  </a:lnTo>
                  <a:lnTo>
                    <a:pt x="2071928" y="422795"/>
                  </a:lnTo>
                  <a:lnTo>
                    <a:pt x="2071674" y="434530"/>
                  </a:lnTo>
                  <a:lnTo>
                    <a:pt x="2069947" y="452348"/>
                  </a:lnTo>
                  <a:lnTo>
                    <a:pt x="2065934" y="469861"/>
                  </a:lnTo>
                  <a:lnTo>
                    <a:pt x="2065832" y="470090"/>
                  </a:lnTo>
                  <a:lnTo>
                    <a:pt x="2058733" y="485660"/>
                  </a:lnTo>
                  <a:lnTo>
                    <a:pt x="2061222" y="486689"/>
                  </a:lnTo>
                  <a:lnTo>
                    <a:pt x="2065604" y="490054"/>
                  </a:lnTo>
                  <a:lnTo>
                    <a:pt x="2067369" y="492099"/>
                  </a:lnTo>
                  <a:lnTo>
                    <a:pt x="2073071" y="480695"/>
                  </a:lnTo>
                  <a:lnTo>
                    <a:pt x="2073160" y="480402"/>
                  </a:lnTo>
                  <a:lnTo>
                    <a:pt x="2073211" y="480250"/>
                  </a:lnTo>
                  <a:lnTo>
                    <a:pt x="2077059" y="468350"/>
                  </a:lnTo>
                  <a:lnTo>
                    <a:pt x="2079701" y="455269"/>
                  </a:lnTo>
                  <a:lnTo>
                    <a:pt x="2081263" y="442087"/>
                  </a:lnTo>
                  <a:lnTo>
                    <a:pt x="2112124" y="442087"/>
                  </a:lnTo>
                  <a:lnTo>
                    <a:pt x="2112124" y="479526"/>
                  </a:lnTo>
                  <a:lnTo>
                    <a:pt x="2111248" y="480250"/>
                  </a:lnTo>
                  <a:lnTo>
                    <a:pt x="2109051" y="480250"/>
                  </a:lnTo>
                  <a:lnTo>
                    <a:pt x="2107006" y="480402"/>
                  </a:lnTo>
                  <a:lnTo>
                    <a:pt x="2099691" y="480402"/>
                  </a:lnTo>
                  <a:lnTo>
                    <a:pt x="2091944" y="480250"/>
                  </a:lnTo>
                  <a:lnTo>
                    <a:pt x="2092020" y="480402"/>
                  </a:lnTo>
                  <a:lnTo>
                    <a:pt x="2093404" y="483031"/>
                  </a:lnTo>
                  <a:lnTo>
                    <a:pt x="2094865" y="487705"/>
                  </a:lnTo>
                  <a:lnTo>
                    <a:pt x="2095296" y="490778"/>
                  </a:lnTo>
                  <a:lnTo>
                    <a:pt x="2106130" y="490778"/>
                  </a:lnTo>
                  <a:lnTo>
                    <a:pt x="2112848" y="490486"/>
                  </a:lnTo>
                  <a:lnTo>
                    <a:pt x="2117090" y="488734"/>
                  </a:lnTo>
                  <a:lnTo>
                    <a:pt x="2121039" y="486981"/>
                  </a:lnTo>
                  <a:lnTo>
                    <a:pt x="2122652" y="483755"/>
                  </a:lnTo>
                  <a:lnTo>
                    <a:pt x="2122652" y="480402"/>
                  </a:lnTo>
                  <a:lnTo>
                    <a:pt x="2122652" y="442087"/>
                  </a:lnTo>
                  <a:lnTo>
                    <a:pt x="2122652" y="432295"/>
                  </a:lnTo>
                  <a:lnTo>
                    <a:pt x="2122652" y="408025"/>
                  </a:lnTo>
                  <a:lnTo>
                    <a:pt x="2122652" y="398233"/>
                  </a:lnTo>
                  <a:lnTo>
                    <a:pt x="2122652" y="374980"/>
                  </a:lnTo>
                  <a:lnTo>
                    <a:pt x="2122652" y="365036"/>
                  </a:lnTo>
                  <a:close/>
                </a:path>
                <a:path w="2157095" h="799464">
                  <a:moveTo>
                    <a:pt x="2157006" y="466826"/>
                  </a:moveTo>
                  <a:lnTo>
                    <a:pt x="2154275" y="464146"/>
                  </a:lnTo>
                  <a:lnTo>
                    <a:pt x="2147620" y="464146"/>
                  </a:lnTo>
                  <a:lnTo>
                    <a:pt x="2144839" y="466826"/>
                  </a:lnTo>
                  <a:lnTo>
                    <a:pt x="2144839" y="473544"/>
                  </a:lnTo>
                  <a:lnTo>
                    <a:pt x="2147620" y="476275"/>
                  </a:lnTo>
                  <a:lnTo>
                    <a:pt x="2154275" y="476275"/>
                  </a:lnTo>
                  <a:lnTo>
                    <a:pt x="2157006" y="473544"/>
                  </a:lnTo>
                  <a:lnTo>
                    <a:pt x="2157006" y="466826"/>
                  </a:lnTo>
                  <a:close/>
                </a:path>
                <a:path w="2157095" h="799464">
                  <a:moveTo>
                    <a:pt x="2157057" y="412051"/>
                  </a:moveTo>
                  <a:lnTo>
                    <a:pt x="2154326" y="409371"/>
                  </a:lnTo>
                  <a:lnTo>
                    <a:pt x="2147659" y="409371"/>
                  </a:lnTo>
                  <a:lnTo>
                    <a:pt x="2144890" y="412051"/>
                  </a:lnTo>
                  <a:lnTo>
                    <a:pt x="2144890" y="418769"/>
                  </a:lnTo>
                  <a:lnTo>
                    <a:pt x="2147659" y="421487"/>
                  </a:lnTo>
                  <a:lnTo>
                    <a:pt x="2154326" y="421487"/>
                  </a:lnTo>
                  <a:lnTo>
                    <a:pt x="2157057" y="418769"/>
                  </a:lnTo>
                  <a:lnTo>
                    <a:pt x="2157057" y="4120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16868" y="2404124"/>
              <a:ext cx="1387646" cy="1350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6271" y="3015849"/>
              <a:ext cx="278053" cy="13417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964938" y="2808790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4">
                  <a:moveTo>
                    <a:pt x="9024" y="11577"/>
                  </a:moveTo>
                  <a:lnTo>
                    <a:pt x="5839" y="11577"/>
                  </a:lnTo>
                  <a:lnTo>
                    <a:pt x="2654" y="11577"/>
                  </a:lnTo>
                  <a:lnTo>
                    <a:pt x="0" y="8972"/>
                  </a:lnTo>
                  <a:lnTo>
                    <a:pt x="48" y="5788"/>
                  </a:lnTo>
                  <a:lnTo>
                    <a:pt x="0" y="2604"/>
                  </a:lnTo>
                  <a:lnTo>
                    <a:pt x="2654" y="0"/>
                  </a:lnTo>
                  <a:lnTo>
                    <a:pt x="9024" y="0"/>
                  </a:lnTo>
                  <a:lnTo>
                    <a:pt x="11630" y="2604"/>
                  </a:lnTo>
                  <a:lnTo>
                    <a:pt x="11630" y="8972"/>
                  </a:lnTo>
                  <a:lnTo>
                    <a:pt x="9024" y="115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24910" y="2740450"/>
              <a:ext cx="258133" cy="1282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04566" y="2740951"/>
              <a:ext cx="966133" cy="32578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026551" y="2935838"/>
              <a:ext cx="629920" cy="128905"/>
            </a:xfrm>
            <a:custGeom>
              <a:avLst/>
              <a:gdLst/>
              <a:ahLst/>
              <a:cxnLst/>
              <a:rect l="l" t="t" r="r" b="b"/>
              <a:pathLst>
                <a:path w="629919" h="128905">
                  <a:moveTo>
                    <a:pt x="107746" y="5029"/>
                  </a:moveTo>
                  <a:lnTo>
                    <a:pt x="97548" y="5029"/>
                  </a:lnTo>
                  <a:lnTo>
                    <a:pt x="97548" y="12433"/>
                  </a:lnTo>
                  <a:lnTo>
                    <a:pt x="97548" y="22072"/>
                  </a:lnTo>
                  <a:lnTo>
                    <a:pt x="97548" y="29057"/>
                  </a:lnTo>
                  <a:lnTo>
                    <a:pt x="97548" y="38836"/>
                  </a:lnTo>
                  <a:lnTo>
                    <a:pt x="27673" y="38836"/>
                  </a:lnTo>
                  <a:lnTo>
                    <a:pt x="27673" y="29057"/>
                  </a:lnTo>
                  <a:lnTo>
                    <a:pt x="97548" y="29057"/>
                  </a:lnTo>
                  <a:lnTo>
                    <a:pt x="97548" y="22072"/>
                  </a:lnTo>
                  <a:lnTo>
                    <a:pt x="27673" y="22072"/>
                  </a:lnTo>
                  <a:lnTo>
                    <a:pt x="27673" y="12433"/>
                  </a:lnTo>
                  <a:lnTo>
                    <a:pt x="97548" y="12433"/>
                  </a:lnTo>
                  <a:lnTo>
                    <a:pt x="97548" y="5029"/>
                  </a:lnTo>
                  <a:lnTo>
                    <a:pt x="17881" y="5029"/>
                  </a:lnTo>
                  <a:lnTo>
                    <a:pt x="17881" y="46240"/>
                  </a:lnTo>
                  <a:lnTo>
                    <a:pt x="107746" y="46240"/>
                  </a:lnTo>
                  <a:lnTo>
                    <a:pt x="107746" y="38836"/>
                  </a:lnTo>
                  <a:lnTo>
                    <a:pt x="107746" y="29057"/>
                  </a:lnTo>
                  <a:lnTo>
                    <a:pt x="107746" y="22072"/>
                  </a:lnTo>
                  <a:lnTo>
                    <a:pt x="107746" y="12433"/>
                  </a:lnTo>
                  <a:lnTo>
                    <a:pt x="107746" y="5029"/>
                  </a:lnTo>
                  <a:close/>
                </a:path>
                <a:path w="629919" h="128905">
                  <a:moveTo>
                    <a:pt x="126758" y="119862"/>
                  </a:moveTo>
                  <a:lnTo>
                    <a:pt x="98526" y="106451"/>
                  </a:lnTo>
                  <a:lnTo>
                    <a:pt x="104317" y="100164"/>
                  </a:lnTo>
                  <a:lnTo>
                    <a:pt x="104902" y="99529"/>
                  </a:lnTo>
                  <a:lnTo>
                    <a:pt x="110528" y="91757"/>
                  </a:lnTo>
                  <a:lnTo>
                    <a:pt x="115290" y="83134"/>
                  </a:lnTo>
                  <a:lnTo>
                    <a:pt x="119075" y="73621"/>
                  </a:lnTo>
                  <a:lnTo>
                    <a:pt x="112788" y="71107"/>
                  </a:lnTo>
                  <a:lnTo>
                    <a:pt x="110959" y="71386"/>
                  </a:lnTo>
                  <a:lnTo>
                    <a:pt x="106349" y="71386"/>
                  </a:lnTo>
                  <a:lnTo>
                    <a:pt x="106349" y="79629"/>
                  </a:lnTo>
                  <a:lnTo>
                    <a:pt x="103352" y="85305"/>
                  </a:lnTo>
                  <a:lnTo>
                    <a:pt x="99796" y="90627"/>
                  </a:lnTo>
                  <a:lnTo>
                    <a:pt x="95758" y="95580"/>
                  </a:lnTo>
                  <a:lnTo>
                    <a:pt x="91262" y="100164"/>
                  </a:lnTo>
                  <a:lnTo>
                    <a:pt x="85534" y="94297"/>
                  </a:lnTo>
                  <a:lnTo>
                    <a:pt x="80772" y="87312"/>
                  </a:lnTo>
                  <a:lnTo>
                    <a:pt x="77558" y="79629"/>
                  </a:lnTo>
                  <a:lnTo>
                    <a:pt x="106349" y="79629"/>
                  </a:lnTo>
                  <a:lnTo>
                    <a:pt x="106349" y="71386"/>
                  </a:lnTo>
                  <a:lnTo>
                    <a:pt x="62890" y="71386"/>
                  </a:lnTo>
                  <a:lnTo>
                    <a:pt x="62890" y="79629"/>
                  </a:lnTo>
                  <a:lnTo>
                    <a:pt x="74904" y="79629"/>
                  </a:lnTo>
                  <a:lnTo>
                    <a:pt x="68897" y="81445"/>
                  </a:lnTo>
                  <a:lnTo>
                    <a:pt x="71983" y="88252"/>
                  </a:lnTo>
                  <a:lnTo>
                    <a:pt x="75590" y="94627"/>
                  </a:lnTo>
                  <a:lnTo>
                    <a:pt x="79692" y="100558"/>
                  </a:lnTo>
                  <a:lnTo>
                    <a:pt x="84277" y="106032"/>
                  </a:lnTo>
                  <a:lnTo>
                    <a:pt x="78143" y="110223"/>
                  </a:lnTo>
                  <a:lnTo>
                    <a:pt x="71602" y="113868"/>
                  </a:lnTo>
                  <a:lnTo>
                    <a:pt x="64871" y="116890"/>
                  </a:lnTo>
                  <a:lnTo>
                    <a:pt x="58000" y="119303"/>
                  </a:lnTo>
                  <a:lnTo>
                    <a:pt x="58000" y="114465"/>
                  </a:lnTo>
                  <a:lnTo>
                    <a:pt x="58000" y="108686"/>
                  </a:lnTo>
                  <a:lnTo>
                    <a:pt x="58000" y="62725"/>
                  </a:lnTo>
                  <a:lnTo>
                    <a:pt x="123405" y="62725"/>
                  </a:lnTo>
                  <a:lnTo>
                    <a:pt x="123405" y="54063"/>
                  </a:lnTo>
                  <a:lnTo>
                    <a:pt x="48069" y="54063"/>
                  </a:lnTo>
                  <a:lnTo>
                    <a:pt x="48069" y="62725"/>
                  </a:lnTo>
                  <a:lnTo>
                    <a:pt x="48069" y="72085"/>
                  </a:lnTo>
                  <a:lnTo>
                    <a:pt x="48069" y="79908"/>
                  </a:lnTo>
                  <a:lnTo>
                    <a:pt x="48069" y="89687"/>
                  </a:lnTo>
                  <a:lnTo>
                    <a:pt x="48069" y="97510"/>
                  </a:lnTo>
                  <a:lnTo>
                    <a:pt x="48069" y="106032"/>
                  </a:lnTo>
                  <a:lnTo>
                    <a:pt x="22783" y="108686"/>
                  </a:lnTo>
                  <a:lnTo>
                    <a:pt x="22783" y="97510"/>
                  </a:lnTo>
                  <a:lnTo>
                    <a:pt x="48069" y="97510"/>
                  </a:lnTo>
                  <a:lnTo>
                    <a:pt x="48069" y="89687"/>
                  </a:lnTo>
                  <a:lnTo>
                    <a:pt x="22783" y="89687"/>
                  </a:lnTo>
                  <a:lnTo>
                    <a:pt x="22783" y="79908"/>
                  </a:lnTo>
                  <a:lnTo>
                    <a:pt x="48069" y="79908"/>
                  </a:lnTo>
                  <a:lnTo>
                    <a:pt x="48069" y="72085"/>
                  </a:lnTo>
                  <a:lnTo>
                    <a:pt x="22783" y="72085"/>
                  </a:lnTo>
                  <a:lnTo>
                    <a:pt x="22783" y="62725"/>
                  </a:lnTo>
                  <a:lnTo>
                    <a:pt x="48069" y="62725"/>
                  </a:lnTo>
                  <a:lnTo>
                    <a:pt x="48069" y="54063"/>
                  </a:lnTo>
                  <a:lnTo>
                    <a:pt x="1257" y="54063"/>
                  </a:lnTo>
                  <a:lnTo>
                    <a:pt x="1257" y="62725"/>
                  </a:lnTo>
                  <a:lnTo>
                    <a:pt x="13271" y="62725"/>
                  </a:lnTo>
                  <a:lnTo>
                    <a:pt x="13271" y="109664"/>
                  </a:lnTo>
                  <a:lnTo>
                    <a:pt x="8382" y="110223"/>
                  </a:lnTo>
                  <a:lnTo>
                    <a:pt x="3911" y="110642"/>
                  </a:lnTo>
                  <a:lnTo>
                    <a:pt x="0" y="110921"/>
                  </a:lnTo>
                  <a:lnTo>
                    <a:pt x="977" y="120142"/>
                  </a:lnTo>
                  <a:lnTo>
                    <a:pt x="48069" y="114554"/>
                  </a:lnTo>
                  <a:lnTo>
                    <a:pt x="48069" y="128104"/>
                  </a:lnTo>
                  <a:lnTo>
                    <a:pt x="58000" y="128104"/>
                  </a:lnTo>
                  <a:lnTo>
                    <a:pt x="58000" y="119443"/>
                  </a:lnTo>
                  <a:lnTo>
                    <a:pt x="59690" y="121132"/>
                  </a:lnTo>
                  <a:lnTo>
                    <a:pt x="60198" y="121818"/>
                  </a:lnTo>
                  <a:lnTo>
                    <a:pt x="62331" y="124891"/>
                  </a:lnTo>
                  <a:lnTo>
                    <a:pt x="63449" y="127266"/>
                  </a:lnTo>
                  <a:lnTo>
                    <a:pt x="70726" y="124485"/>
                  </a:lnTo>
                  <a:lnTo>
                    <a:pt x="77825" y="121132"/>
                  </a:lnTo>
                  <a:lnTo>
                    <a:pt x="80772" y="119443"/>
                  </a:lnTo>
                  <a:lnTo>
                    <a:pt x="81013" y="119303"/>
                  </a:lnTo>
                  <a:lnTo>
                    <a:pt x="84696" y="117182"/>
                  </a:lnTo>
                  <a:lnTo>
                    <a:pt x="91262" y="112598"/>
                  </a:lnTo>
                  <a:lnTo>
                    <a:pt x="97726" y="117436"/>
                  </a:lnTo>
                  <a:lnTo>
                    <a:pt x="104762" y="121640"/>
                  </a:lnTo>
                  <a:lnTo>
                    <a:pt x="112344" y="125171"/>
                  </a:lnTo>
                  <a:lnTo>
                    <a:pt x="120472" y="127965"/>
                  </a:lnTo>
                  <a:lnTo>
                    <a:pt x="121729" y="125590"/>
                  </a:lnTo>
                  <a:lnTo>
                    <a:pt x="124523" y="121818"/>
                  </a:lnTo>
                  <a:lnTo>
                    <a:pt x="126758" y="119862"/>
                  </a:lnTo>
                  <a:close/>
                </a:path>
                <a:path w="629919" h="128905">
                  <a:moveTo>
                    <a:pt x="242341" y="15925"/>
                  </a:moveTo>
                  <a:lnTo>
                    <a:pt x="236651" y="12293"/>
                  </a:lnTo>
                  <a:lnTo>
                    <a:pt x="235775" y="11734"/>
                  </a:lnTo>
                  <a:lnTo>
                    <a:pt x="233946" y="12293"/>
                  </a:lnTo>
                  <a:lnTo>
                    <a:pt x="227380" y="12293"/>
                  </a:lnTo>
                  <a:lnTo>
                    <a:pt x="227380" y="21094"/>
                  </a:lnTo>
                  <a:lnTo>
                    <a:pt x="222364" y="27012"/>
                  </a:lnTo>
                  <a:lnTo>
                    <a:pt x="216623" y="32600"/>
                  </a:lnTo>
                  <a:lnTo>
                    <a:pt x="210350" y="37757"/>
                  </a:lnTo>
                  <a:lnTo>
                    <a:pt x="203339" y="42748"/>
                  </a:lnTo>
                  <a:lnTo>
                    <a:pt x="198335" y="38823"/>
                  </a:lnTo>
                  <a:lnTo>
                    <a:pt x="192239" y="34759"/>
                  </a:lnTo>
                  <a:lnTo>
                    <a:pt x="188010" y="32270"/>
                  </a:lnTo>
                  <a:lnTo>
                    <a:pt x="185496" y="30784"/>
                  </a:lnTo>
                  <a:lnTo>
                    <a:pt x="178435" y="27012"/>
                  </a:lnTo>
                  <a:lnTo>
                    <a:pt x="178752" y="27012"/>
                  </a:lnTo>
                  <a:lnTo>
                    <a:pt x="181686" y="25146"/>
                  </a:lnTo>
                  <a:lnTo>
                    <a:pt x="184619" y="23190"/>
                  </a:lnTo>
                  <a:lnTo>
                    <a:pt x="187413" y="21094"/>
                  </a:lnTo>
                  <a:lnTo>
                    <a:pt x="227380" y="21094"/>
                  </a:lnTo>
                  <a:lnTo>
                    <a:pt x="227380" y="12293"/>
                  </a:lnTo>
                  <a:lnTo>
                    <a:pt x="198170" y="12293"/>
                  </a:lnTo>
                  <a:lnTo>
                    <a:pt x="201523" y="9220"/>
                  </a:lnTo>
                  <a:lnTo>
                    <a:pt x="204609" y="6146"/>
                  </a:lnTo>
                  <a:lnTo>
                    <a:pt x="207403" y="2933"/>
                  </a:lnTo>
                  <a:lnTo>
                    <a:pt x="195795" y="419"/>
                  </a:lnTo>
                  <a:lnTo>
                    <a:pt x="187083" y="9220"/>
                  </a:lnTo>
                  <a:lnTo>
                    <a:pt x="175145" y="18224"/>
                  </a:lnTo>
                  <a:lnTo>
                    <a:pt x="160426" y="26619"/>
                  </a:lnTo>
                  <a:lnTo>
                    <a:pt x="142976" y="33947"/>
                  </a:lnTo>
                  <a:lnTo>
                    <a:pt x="145211" y="35623"/>
                  </a:lnTo>
                  <a:lnTo>
                    <a:pt x="148564" y="39116"/>
                  </a:lnTo>
                  <a:lnTo>
                    <a:pt x="150101" y="41630"/>
                  </a:lnTo>
                  <a:lnTo>
                    <a:pt x="157226" y="38696"/>
                  </a:lnTo>
                  <a:lnTo>
                    <a:pt x="163791" y="35623"/>
                  </a:lnTo>
                  <a:lnTo>
                    <a:pt x="169938" y="32270"/>
                  </a:lnTo>
                  <a:lnTo>
                    <a:pt x="176580" y="35890"/>
                  </a:lnTo>
                  <a:lnTo>
                    <a:pt x="183172" y="39903"/>
                  </a:lnTo>
                  <a:lnTo>
                    <a:pt x="189268" y="44030"/>
                  </a:lnTo>
                  <a:lnTo>
                    <a:pt x="194398" y="48056"/>
                  </a:lnTo>
                  <a:lnTo>
                    <a:pt x="181813" y="54279"/>
                  </a:lnTo>
                  <a:lnTo>
                    <a:pt x="168592" y="59486"/>
                  </a:lnTo>
                  <a:lnTo>
                    <a:pt x="155155" y="63627"/>
                  </a:lnTo>
                  <a:lnTo>
                    <a:pt x="141846" y="66636"/>
                  </a:lnTo>
                  <a:lnTo>
                    <a:pt x="143814" y="68872"/>
                  </a:lnTo>
                  <a:lnTo>
                    <a:pt x="145910" y="72923"/>
                  </a:lnTo>
                  <a:lnTo>
                    <a:pt x="146888" y="75717"/>
                  </a:lnTo>
                  <a:lnTo>
                    <a:pt x="174726" y="67551"/>
                  </a:lnTo>
                  <a:lnTo>
                    <a:pt x="201637" y="54940"/>
                  </a:lnTo>
                  <a:lnTo>
                    <a:pt x="218236" y="42748"/>
                  </a:lnTo>
                  <a:lnTo>
                    <a:pt x="225031" y="37757"/>
                  </a:lnTo>
                  <a:lnTo>
                    <a:pt x="238239" y="21094"/>
                  </a:lnTo>
                  <a:lnTo>
                    <a:pt x="242341" y="15925"/>
                  </a:lnTo>
                  <a:close/>
                </a:path>
                <a:path w="629919" h="128905">
                  <a:moveTo>
                    <a:pt x="262877" y="64122"/>
                  </a:moveTo>
                  <a:lnTo>
                    <a:pt x="256921" y="60769"/>
                  </a:lnTo>
                  <a:lnTo>
                    <a:pt x="256171" y="60350"/>
                  </a:lnTo>
                  <a:lnTo>
                    <a:pt x="254215" y="60769"/>
                  </a:lnTo>
                  <a:lnTo>
                    <a:pt x="248488" y="60769"/>
                  </a:lnTo>
                  <a:lnTo>
                    <a:pt x="248488" y="69710"/>
                  </a:lnTo>
                  <a:lnTo>
                    <a:pt x="243370" y="77304"/>
                  </a:lnTo>
                  <a:lnTo>
                    <a:pt x="237312" y="84201"/>
                  </a:lnTo>
                  <a:lnTo>
                    <a:pt x="230403" y="90411"/>
                  </a:lnTo>
                  <a:lnTo>
                    <a:pt x="222770" y="95973"/>
                  </a:lnTo>
                  <a:lnTo>
                    <a:pt x="217309" y="91440"/>
                  </a:lnTo>
                  <a:lnTo>
                    <a:pt x="210705" y="86664"/>
                  </a:lnTo>
                  <a:lnTo>
                    <a:pt x="204622" y="82702"/>
                  </a:lnTo>
                  <a:lnTo>
                    <a:pt x="203492" y="81965"/>
                  </a:lnTo>
                  <a:lnTo>
                    <a:pt x="196215" y="77673"/>
                  </a:lnTo>
                  <a:lnTo>
                    <a:pt x="200545" y="75158"/>
                  </a:lnTo>
                  <a:lnTo>
                    <a:pt x="204609" y="72504"/>
                  </a:lnTo>
                  <a:lnTo>
                    <a:pt x="208381" y="69710"/>
                  </a:lnTo>
                  <a:lnTo>
                    <a:pt x="248488" y="69710"/>
                  </a:lnTo>
                  <a:lnTo>
                    <a:pt x="248488" y="60769"/>
                  </a:lnTo>
                  <a:lnTo>
                    <a:pt x="219557" y="60769"/>
                  </a:lnTo>
                  <a:lnTo>
                    <a:pt x="223329" y="57416"/>
                  </a:lnTo>
                  <a:lnTo>
                    <a:pt x="226682" y="53924"/>
                  </a:lnTo>
                  <a:lnTo>
                    <a:pt x="229755" y="50431"/>
                  </a:lnTo>
                  <a:lnTo>
                    <a:pt x="218300" y="47777"/>
                  </a:lnTo>
                  <a:lnTo>
                    <a:pt x="208241" y="57835"/>
                  </a:lnTo>
                  <a:lnTo>
                    <a:pt x="194564" y="67729"/>
                  </a:lnTo>
                  <a:lnTo>
                    <a:pt x="177444" y="76873"/>
                  </a:lnTo>
                  <a:lnTo>
                    <a:pt x="157086" y="84658"/>
                  </a:lnTo>
                  <a:lnTo>
                    <a:pt x="159181" y="86474"/>
                  </a:lnTo>
                  <a:lnTo>
                    <a:pt x="162115" y="90246"/>
                  </a:lnTo>
                  <a:lnTo>
                    <a:pt x="162229" y="90411"/>
                  </a:lnTo>
                  <a:lnTo>
                    <a:pt x="163512" y="92481"/>
                  </a:lnTo>
                  <a:lnTo>
                    <a:pt x="171894" y="89547"/>
                  </a:lnTo>
                  <a:lnTo>
                    <a:pt x="179590" y="86194"/>
                  </a:lnTo>
                  <a:lnTo>
                    <a:pt x="186715" y="82702"/>
                  </a:lnTo>
                  <a:lnTo>
                    <a:pt x="194068" y="86956"/>
                  </a:lnTo>
                  <a:lnTo>
                    <a:pt x="201333" y="91744"/>
                  </a:lnTo>
                  <a:lnTo>
                    <a:pt x="208000" y="96685"/>
                  </a:lnTo>
                  <a:lnTo>
                    <a:pt x="213550" y="101422"/>
                  </a:lnTo>
                  <a:lnTo>
                    <a:pt x="199504" y="107746"/>
                  </a:lnTo>
                  <a:lnTo>
                    <a:pt x="184404" y="112737"/>
                  </a:lnTo>
                  <a:lnTo>
                    <a:pt x="168579" y="116471"/>
                  </a:lnTo>
                  <a:lnTo>
                    <a:pt x="152336" y="119024"/>
                  </a:lnTo>
                  <a:lnTo>
                    <a:pt x="154000" y="121246"/>
                  </a:lnTo>
                  <a:lnTo>
                    <a:pt x="156108" y="125730"/>
                  </a:lnTo>
                  <a:lnTo>
                    <a:pt x="156946" y="128384"/>
                  </a:lnTo>
                  <a:lnTo>
                    <a:pt x="190080" y="121246"/>
                  </a:lnTo>
                  <a:lnTo>
                    <a:pt x="220294" y="108927"/>
                  </a:lnTo>
                  <a:lnTo>
                    <a:pt x="237667" y="95973"/>
                  </a:lnTo>
                  <a:lnTo>
                    <a:pt x="245325" y="90246"/>
                  </a:lnTo>
                  <a:lnTo>
                    <a:pt x="259130" y="69710"/>
                  </a:lnTo>
                  <a:lnTo>
                    <a:pt x="262877" y="64122"/>
                  </a:lnTo>
                  <a:close/>
                </a:path>
                <a:path w="629919" h="128905">
                  <a:moveTo>
                    <a:pt x="347243" y="89166"/>
                  </a:moveTo>
                  <a:lnTo>
                    <a:pt x="333971" y="89166"/>
                  </a:lnTo>
                  <a:lnTo>
                    <a:pt x="333971" y="29057"/>
                  </a:lnTo>
                  <a:lnTo>
                    <a:pt x="333971" y="18694"/>
                  </a:lnTo>
                  <a:lnTo>
                    <a:pt x="327164" y="18694"/>
                  </a:lnTo>
                  <a:lnTo>
                    <a:pt x="327164" y="29057"/>
                  </a:lnTo>
                  <a:lnTo>
                    <a:pt x="327164" y="89166"/>
                  </a:lnTo>
                  <a:lnTo>
                    <a:pt x="288226" y="89166"/>
                  </a:lnTo>
                  <a:lnTo>
                    <a:pt x="288226" y="88633"/>
                  </a:lnTo>
                  <a:lnTo>
                    <a:pt x="326402" y="29057"/>
                  </a:lnTo>
                  <a:lnTo>
                    <a:pt x="327164" y="29057"/>
                  </a:lnTo>
                  <a:lnTo>
                    <a:pt x="327164" y="18694"/>
                  </a:lnTo>
                  <a:lnTo>
                    <a:pt x="325628" y="18694"/>
                  </a:lnTo>
                  <a:lnTo>
                    <a:pt x="279882" y="89890"/>
                  </a:lnTo>
                  <a:lnTo>
                    <a:pt x="279882" y="95631"/>
                  </a:lnTo>
                  <a:lnTo>
                    <a:pt x="327164" y="95631"/>
                  </a:lnTo>
                  <a:lnTo>
                    <a:pt x="327164" y="117487"/>
                  </a:lnTo>
                  <a:lnTo>
                    <a:pt x="333971" y="117487"/>
                  </a:lnTo>
                  <a:lnTo>
                    <a:pt x="333971" y="95631"/>
                  </a:lnTo>
                  <a:lnTo>
                    <a:pt x="347243" y="95631"/>
                  </a:lnTo>
                  <a:lnTo>
                    <a:pt x="347243" y="89166"/>
                  </a:lnTo>
                  <a:close/>
                </a:path>
                <a:path w="629919" h="128905">
                  <a:moveTo>
                    <a:pt x="484009" y="23749"/>
                  </a:moveTo>
                  <a:lnTo>
                    <a:pt x="462356" y="23749"/>
                  </a:lnTo>
                  <a:lnTo>
                    <a:pt x="467106" y="18161"/>
                  </a:lnTo>
                  <a:lnTo>
                    <a:pt x="472274" y="11455"/>
                  </a:lnTo>
                  <a:lnTo>
                    <a:pt x="476605" y="5168"/>
                  </a:lnTo>
                  <a:lnTo>
                    <a:pt x="465848" y="1536"/>
                  </a:lnTo>
                  <a:lnTo>
                    <a:pt x="462775" y="6870"/>
                  </a:lnTo>
                  <a:lnTo>
                    <a:pt x="459054" y="12687"/>
                  </a:lnTo>
                  <a:lnTo>
                    <a:pt x="454977" y="18491"/>
                  </a:lnTo>
                  <a:lnTo>
                    <a:pt x="450888" y="23749"/>
                  </a:lnTo>
                  <a:lnTo>
                    <a:pt x="426148" y="23749"/>
                  </a:lnTo>
                  <a:lnTo>
                    <a:pt x="432168" y="21374"/>
                  </a:lnTo>
                  <a:lnTo>
                    <a:pt x="430339" y="15506"/>
                  </a:lnTo>
                  <a:lnTo>
                    <a:pt x="425589" y="6565"/>
                  </a:lnTo>
                  <a:lnTo>
                    <a:pt x="420839" y="0"/>
                  </a:lnTo>
                  <a:lnTo>
                    <a:pt x="411899" y="3352"/>
                  </a:lnTo>
                  <a:lnTo>
                    <a:pt x="416090" y="9499"/>
                  </a:lnTo>
                  <a:lnTo>
                    <a:pt x="420420" y="17881"/>
                  </a:lnTo>
                  <a:lnTo>
                    <a:pt x="420497" y="18161"/>
                  </a:lnTo>
                  <a:lnTo>
                    <a:pt x="420598" y="18491"/>
                  </a:lnTo>
                  <a:lnTo>
                    <a:pt x="422097" y="23749"/>
                  </a:lnTo>
                  <a:lnTo>
                    <a:pt x="393585" y="23749"/>
                  </a:lnTo>
                  <a:lnTo>
                    <a:pt x="398335" y="21374"/>
                  </a:lnTo>
                  <a:lnTo>
                    <a:pt x="395820" y="16065"/>
                  </a:lnTo>
                  <a:lnTo>
                    <a:pt x="390093" y="8102"/>
                  </a:lnTo>
                  <a:lnTo>
                    <a:pt x="384924" y="2374"/>
                  </a:lnTo>
                  <a:lnTo>
                    <a:pt x="376262" y="6286"/>
                  </a:lnTo>
                  <a:lnTo>
                    <a:pt x="380453" y="11455"/>
                  </a:lnTo>
                  <a:lnTo>
                    <a:pt x="385279" y="18491"/>
                  </a:lnTo>
                  <a:lnTo>
                    <a:pt x="387997" y="23749"/>
                  </a:lnTo>
                  <a:lnTo>
                    <a:pt x="366610" y="23749"/>
                  </a:lnTo>
                  <a:lnTo>
                    <a:pt x="366610" y="54622"/>
                  </a:lnTo>
                  <a:lnTo>
                    <a:pt x="376542" y="54622"/>
                  </a:lnTo>
                  <a:lnTo>
                    <a:pt x="376542" y="32969"/>
                  </a:lnTo>
                  <a:lnTo>
                    <a:pt x="473951" y="32969"/>
                  </a:lnTo>
                  <a:lnTo>
                    <a:pt x="473951" y="54622"/>
                  </a:lnTo>
                  <a:lnTo>
                    <a:pt x="484009" y="54622"/>
                  </a:lnTo>
                  <a:lnTo>
                    <a:pt x="484009" y="32969"/>
                  </a:lnTo>
                  <a:lnTo>
                    <a:pt x="484009" y="23749"/>
                  </a:lnTo>
                  <a:close/>
                </a:path>
                <a:path w="629919" h="128905">
                  <a:moveTo>
                    <a:pt x="486524" y="78930"/>
                  </a:moveTo>
                  <a:lnTo>
                    <a:pt x="430199" y="78930"/>
                  </a:lnTo>
                  <a:lnTo>
                    <a:pt x="430199" y="75438"/>
                  </a:lnTo>
                  <a:lnTo>
                    <a:pt x="439483" y="70523"/>
                  </a:lnTo>
                  <a:lnTo>
                    <a:pt x="448551" y="64782"/>
                  </a:lnTo>
                  <a:lnTo>
                    <a:pt x="456933" y="58458"/>
                  </a:lnTo>
                  <a:lnTo>
                    <a:pt x="464172" y="51828"/>
                  </a:lnTo>
                  <a:lnTo>
                    <a:pt x="457454" y="46799"/>
                  </a:lnTo>
                  <a:lnTo>
                    <a:pt x="455358" y="47358"/>
                  </a:lnTo>
                  <a:lnTo>
                    <a:pt x="387159" y="47358"/>
                  </a:lnTo>
                  <a:lnTo>
                    <a:pt x="387159" y="56578"/>
                  </a:lnTo>
                  <a:lnTo>
                    <a:pt x="444881" y="56578"/>
                  </a:lnTo>
                  <a:lnTo>
                    <a:pt x="439153" y="61048"/>
                  </a:lnTo>
                  <a:lnTo>
                    <a:pt x="432028" y="65519"/>
                  </a:lnTo>
                  <a:lnTo>
                    <a:pt x="425170" y="68872"/>
                  </a:lnTo>
                  <a:lnTo>
                    <a:pt x="419862" y="68872"/>
                  </a:lnTo>
                  <a:lnTo>
                    <a:pt x="419862" y="78930"/>
                  </a:lnTo>
                  <a:lnTo>
                    <a:pt x="363956" y="78930"/>
                  </a:lnTo>
                  <a:lnTo>
                    <a:pt x="363956" y="88569"/>
                  </a:lnTo>
                  <a:lnTo>
                    <a:pt x="419862" y="88569"/>
                  </a:lnTo>
                  <a:lnTo>
                    <a:pt x="419862" y="117627"/>
                  </a:lnTo>
                  <a:lnTo>
                    <a:pt x="419163" y="118325"/>
                  </a:lnTo>
                  <a:lnTo>
                    <a:pt x="413575" y="118605"/>
                  </a:lnTo>
                  <a:lnTo>
                    <a:pt x="404075" y="118605"/>
                  </a:lnTo>
                  <a:lnTo>
                    <a:pt x="393446" y="118325"/>
                  </a:lnTo>
                  <a:lnTo>
                    <a:pt x="394982" y="120980"/>
                  </a:lnTo>
                  <a:lnTo>
                    <a:pt x="397078" y="125310"/>
                  </a:lnTo>
                  <a:lnTo>
                    <a:pt x="397776" y="128193"/>
                  </a:lnTo>
                  <a:lnTo>
                    <a:pt x="406463" y="128193"/>
                  </a:lnTo>
                  <a:lnTo>
                    <a:pt x="430199" y="121958"/>
                  </a:lnTo>
                  <a:lnTo>
                    <a:pt x="430199" y="118605"/>
                  </a:lnTo>
                  <a:lnTo>
                    <a:pt x="430199" y="88569"/>
                  </a:lnTo>
                  <a:lnTo>
                    <a:pt x="486524" y="88569"/>
                  </a:lnTo>
                  <a:lnTo>
                    <a:pt x="486524" y="78930"/>
                  </a:lnTo>
                  <a:close/>
                </a:path>
                <a:path w="629919" h="128905">
                  <a:moveTo>
                    <a:pt x="542290" y="17602"/>
                  </a:moveTo>
                  <a:lnTo>
                    <a:pt x="531533" y="15227"/>
                  </a:lnTo>
                  <a:lnTo>
                    <a:pt x="525970" y="28321"/>
                  </a:lnTo>
                  <a:lnTo>
                    <a:pt x="518744" y="40462"/>
                  </a:lnTo>
                  <a:lnTo>
                    <a:pt x="510146" y="51155"/>
                  </a:lnTo>
                  <a:lnTo>
                    <a:pt x="500507" y="59931"/>
                  </a:lnTo>
                  <a:lnTo>
                    <a:pt x="503161" y="61747"/>
                  </a:lnTo>
                  <a:lnTo>
                    <a:pt x="507492" y="65519"/>
                  </a:lnTo>
                  <a:lnTo>
                    <a:pt x="509308" y="67475"/>
                  </a:lnTo>
                  <a:lnTo>
                    <a:pt x="519137" y="57619"/>
                  </a:lnTo>
                  <a:lnTo>
                    <a:pt x="528104" y="45732"/>
                  </a:lnTo>
                  <a:lnTo>
                    <a:pt x="535914" y="32245"/>
                  </a:lnTo>
                  <a:lnTo>
                    <a:pt x="542290" y="17602"/>
                  </a:lnTo>
                  <a:close/>
                </a:path>
                <a:path w="629919" h="128905">
                  <a:moveTo>
                    <a:pt x="605320" y="55321"/>
                  </a:moveTo>
                  <a:lnTo>
                    <a:pt x="521182" y="55321"/>
                  </a:lnTo>
                  <a:lnTo>
                    <a:pt x="521182" y="65100"/>
                  </a:lnTo>
                  <a:lnTo>
                    <a:pt x="547179" y="65100"/>
                  </a:lnTo>
                  <a:lnTo>
                    <a:pt x="547065" y="65519"/>
                  </a:lnTo>
                  <a:lnTo>
                    <a:pt x="541909" y="83718"/>
                  </a:lnTo>
                  <a:lnTo>
                    <a:pt x="533641" y="99009"/>
                  </a:lnTo>
                  <a:lnTo>
                    <a:pt x="522046" y="111112"/>
                  </a:lnTo>
                  <a:lnTo>
                    <a:pt x="506793" y="120142"/>
                  </a:lnTo>
                  <a:lnTo>
                    <a:pt x="509168" y="121958"/>
                  </a:lnTo>
                  <a:lnTo>
                    <a:pt x="513359" y="126149"/>
                  </a:lnTo>
                  <a:lnTo>
                    <a:pt x="514896" y="128104"/>
                  </a:lnTo>
                  <a:lnTo>
                    <a:pt x="530885" y="117513"/>
                  </a:lnTo>
                  <a:lnTo>
                    <a:pt x="543356" y="103720"/>
                  </a:lnTo>
                  <a:lnTo>
                    <a:pt x="552500" y="86372"/>
                  </a:lnTo>
                  <a:lnTo>
                    <a:pt x="558507" y="65100"/>
                  </a:lnTo>
                  <a:lnTo>
                    <a:pt x="594423" y="65100"/>
                  </a:lnTo>
                  <a:lnTo>
                    <a:pt x="594321" y="66497"/>
                  </a:lnTo>
                  <a:lnTo>
                    <a:pt x="594258" y="67475"/>
                  </a:lnTo>
                  <a:lnTo>
                    <a:pt x="592874" y="87020"/>
                  </a:lnTo>
                  <a:lnTo>
                    <a:pt x="583666" y="118325"/>
                  </a:lnTo>
                  <a:lnTo>
                    <a:pt x="569963" y="118325"/>
                  </a:lnTo>
                  <a:lnTo>
                    <a:pt x="561848" y="117627"/>
                  </a:lnTo>
                  <a:lnTo>
                    <a:pt x="563816" y="120281"/>
                  </a:lnTo>
                  <a:lnTo>
                    <a:pt x="565073" y="124612"/>
                  </a:lnTo>
                  <a:lnTo>
                    <a:pt x="565353" y="127546"/>
                  </a:lnTo>
                  <a:lnTo>
                    <a:pt x="573036" y="127965"/>
                  </a:lnTo>
                  <a:lnTo>
                    <a:pt x="598017" y="118325"/>
                  </a:lnTo>
                  <a:lnTo>
                    <a:pt x="598093" y="118186"/>
                  </a:lnTo>
                  <a:lnTo>
                    <a:pt x="603288" y="86372"/>
                  </a:lnTo>
                  <a:lnTo>
                    <a:pt x="605040" y="60210"/>
                  </a:lnTo>
                  <a:lnTo>
                    <a:pt x="605129" y="59232"/>
                  </a:lnTo>
                  <a:lnTo>
                    <a:pt x="605231" y="57619"/>
                  </a:lnTo>
                  <a:lnTo>
                    <a:pt x="605320" y="55321"/>
                  </a:lnTo>
                  <a:close/>
                </a:path>
                <a:path w="629919" h="128905">
                  <a:moveTo>
                    <a:pt x="629640" y="57277"/>
                  </a:moveTo>
                  <a:lnTo>
                    <a:pt x="616800" y="47650"/>
                  </a:lnTo>
                  <a:lnTo>
                    <a:pt x="605624" y="34836"/>
                  </a:lnTo>
                  <a:lnTo>
                    <a:pt x="596569" y="19685"/>
                  </a:lnTo>
                  <a:lnTo>
                    <a:pt x="590092" y="3073"/>
                  </a:lnTo>
                  <a:lnTo>
                    <a:pt x="546341" y="3073"/>
                  </a:lnTo>
                  <a:lnTo>
                    <a:pt x="546341" y="12712"/>
                  </a:lnTo>
                  <a:lnTo>
                    <a:pt x="582536" y="12712"/>
                  </a:lnTo>
                  <a:lnTo>
                    <a:pt x="589508" y="28702"/>
                  </a:lnTo>
                  <a:lnTo>
                    <a:pt x="598690" y="43472"/>
                  </a:lnTo>
                  <a:lnTo>
                    <a:pt x="609739" y="56324"/>
                  </a:lnTo>
                  <a:lnTo>
                    <a:pt x="622376" y="66497"/>
                  </a:lnTo>
                  <a:lnTo>
                    <a:pt x="623912" y="63703"/>
                  </a:lnTo>
                  <a:lnTo>
                    <a:pt x="627405" y="59232"/>
                  </a:lnTo>
                  <a:lnTo>
                    <a:pt x="629640" y="572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4938" y="3131483"/>
              <a:ext cx="1305761" cy="3262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26555" y="3326860"/>
              <a:ext cx="629788" cy="12838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647477" y="2808790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4">
                  <a:moveTo>
                    <a:pt x="9024" y="11577"/>
                  </a:moveTo>
                  <a:lnTo>
                    <a:pt x="5839" y="11577"/>
                  </a:lnTo>
                  <a:lnTo>
                    <a:pt x="2654" y="11577"/>
                  </a:lnTo>
                  <a:lnTo>
                    <a:pt x="0" y="8972"/>
                  </a:lnTo>
                  <a:lnTo>
                    <a:pt x="48" y="5788"/>
                  </a:lnTo>
                  <a:lnTo>
                    <a:pt x="0" y="2604"/>
                  </a:lnTo>
                  <a:lnTo>
                    <a:pt x="2654" y="0"/>
                  </a:lnTo>
                  <a:lnTo>
                    <a:pt x="9024" y="0"/>
                  </a:lnTo>
                  <a:lnTo>
                    <a:pt x="11630" y="2604"/>
                  </a:lnTo>
                  <a:lnTo>
                    <a:pt x="11630" y="8972"/>
                  </a:lnTo>
                  <a:lnTo>
                    <a:pt x="9024" y="115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07449" y="2740450"/>
              <a:ext cx="258133" cy="12824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87105" y="2740951"/>
              <a:ext cx="966133" cy="3257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09094" y="2936246"/>
              <a:ext cx="262885" cy="12796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91386" y="2935827"/>
              <a:ext cx="347013" cy="1282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47477" y="3131483"/>
              <a:ext cx="1305761" cy="32628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36180" y="3326871"/>
              <a:ext cx="4502785" cy="1009015"/>
            </a:xfrm>
            <a:custGeom>
              <a:avLst/>
              <a:gdLst/>
              <a:ahLst/>
              <a:cxnLst/>
              <a:rect l="l" t="t" r="r" b="b"/>
              <a:pathLst>
                <a:path w="4502785" h="1009014">
                  <a:moveTo>
                    <a:pt x="104444" y="922426"/>
                  </a:moveTo>
                  <a:lnTo>
                    <a:pt x="31153" y="922426"/>
                  </a:lnTo>
                  <a:lnTo>
                    <a:pt x="31153" y="932078"/>
                  </a:lnTo>
                  <a:lnTo>
                    <a:pt x="104444" y="932078"/>
                  </a:lnTo>
                  <a:lnTo>
                    <a:pt x="104444" y="922426"/>
                  </a:lnTo>
                  <a:close/>
                </a:path>
                <a:path w="4502785" h="1009014">
                  <a:moveTo>
                    <a:pt x="112483" y="950353"/>
                  </a:moveTo>
                  <a:lnTo>
                    <a:pt x="101371" y="950353"/>
                  </a:lnTo>
                  <a:lnTo>
                    <a:pt x="101371" y="960145"/>
                  </a:lnTo>
                  <a:lnTo>
                    <a:pt x="101371" y="992759"/>
                  </a:lnTo>
                  <a:lnTo>
                    <a:pt x="34226" y="992759"/>
                  </a:lnTo>
                  <a:lnTo>
                    <a:pt x="34226" y="960145"/>
                  </a:lnTo>
                  <a:lnTo>
                    <a:pt x="101371" y="960145"/>
                  </a:lnTo>
                  <a:lnTo>
                    <a:pt x="101371" y="950353"/>
                  </a:lnTo>
                  <a:lnTo>
                    <a:pt x="23558" y="950353"/>
                  </a:lnTo>
                  <a:lnTo>
                    <a:pt x="23558" y="1008545"/>
                  </a:lnTo>
                  <a:lnTo>
                    <a:pt x="34226" y="1008545"/>
                  </a:lnTo>
                  <a:lnTo>
                    <a:pt x="34226" y="1002550"/>
                  </a:lnTo>
                  <a:lnTo>
                    <a:pt x="101371" y="1002550"/>
                  </a:lnTo>
                  <a:lnTo>
                    <a:pt x="101371" y="1008545"/>
                  </a:lnTo>
                  <a:lnTo>
                    <a:pt x="112483" y="1008545"/>
                  </a:lnTo>
                  <a:lnTo>
                    <a:pt x="112483" y="1002550"/>
                  </a:lnTo>
                  <a:lnTo>
                    <a:pt x="112483" y="992759"/>
                  </a:lnTo>
                  <a:lnTo>
                    <a:pt x="112483" y="960145"/>
                  </a:lnTo>
                  <a:lnTo>
                    <a:pt x="112483" y="950353"/>
                  </a:lnTo>
                  <a:close/>
                </a:path>
                <a:path w="4502785" h="1009014">
                  <a:moveTo>
                    <a:pt x="136474" y="927544"/>
                  </a:moveTo>
                  <a:lnTo>
                    <a:pt x="101561" y="905611"/>
                  </a:lnTo>
                  <a:lnTo>
                    <a:pt x="72263" y="875347"/>
                  </a:lnTo>
                  <a:lnTo>
                    <a:pt x="61290" y="875347"/>
                  </a:lnTo>
                  <a:lnTo>
                    <a:pt x="50482" y="889838"/>
                  </a:lnTo>
                  <a:lnTo>
                    <a:pt x="35915" y="904443"/>
                  </a:lnTo>
                  <a:lnTo>
                    <a:pt x="18707" y="917956"/>
                  </a:lnTo>
                  <a:lnTo>
                    <a:pt x="0" y="929157"/>
                  </a:lnTo>
                  <a:lnTo>
                    <a:pt x="2489" y="931494"/>
                  </a:lnTo>
                  <a:lnTo>
                    <a:pt x="5410" y="935291"/>
                  </a:lnTo>
                  <a:lnTo>
                    <a:pt x="6731" y="937780"/>
                  </a:lnTo>
                  <a:lnTo>
                    <a:pt x="25082" y="926566"/>
                  </a:lnTo>
                  <a:lnTo>
                    <a:pt x="41960" y="913523"/>
                  </a:lnTo>
                  <a:lnTo>
                    <a:pt x="56400" y="899642"/>
                  </a:lnTo>
                  <a:lnTo>
                    <a:pt x="67437" y="885875"/>
                  </a:lnTo>
                  <a:lnTo>
                    <a:pt x="79654" y="900074"/>
                  </a:lnTo>
                  <a:lnTo>
                    <a:pt x="94970" y="913968"/>
                  </a:lnTo>
                  <a:lnTo>
                    <a:pt x="111988" y="926566"/>
                  </a:lnTo>
                  <a:lnTo>
                    <a:pt x="129298" y="936904"/>
                  </a:lnTo>
                  <a:lnTo>
                    <a:pt x="131203" y="933831"/>
                  </a:lnTo>
                  <a:lnTo>
                    <a:pt x="133832" y="930033"/>
                  </a:lnTo>
                  <a:lnTo>
                    <a:pt x="136474" y="927544"/>
                  </a:lnTo>
                  <a:close/>
                </a:path>
                <a:path w="4502785" h="1009014">
                  <a:moveTo>
                    <a:pt x="193217" y="878852"/>
                  </a:moveTo>
                  <a:lnTo>
                    <a:pt x="182841" y="875499"/>
                  </a:lnTo>
                  <a:lnTo>
                    <a:pt x="175768" y="891959"/>
                  </a:lnTo>
                  <a:lnTo>
                    <a:pt x="167132" y="907592"/>
                  </a:lnTo>
                  <a:lnTo>
                    <a:pt x="167043" y="907719"/>
                  </a:lnTo>
                  <a:lnTo>
                    <a:pt x="157314" y="921677"/>
                  </a:lnTo>
                  <a:lnTo>
                    <a:pt x="146710" y="933538"/>
                  </a:lnTo>
                  <a:lnTo>
                    <a:pt x="148755" y="935875"/>
                  </a:lnTo>
                  <a:lnTo>
                    <a:pt x="151980" y="941870"/>
                  </a:lnTo>
                  <a:lnTo>
                    <a:pt x="152996" y="944359"/>
                  </a:lnTo>
                  <a:lnTo>
                    <a:pt x="157975" y="939241"/>
                  </a:lnTo>
                  <a:lnTo>
                    <a:pt x="162941" y="933399"/>
                  </a:lnTo>
                  <a:lnTo>
                    <a:pt x="167474" y="926960"/>
                  </a:lnTo>
                  <a:lnTo>
                    <a:pt x="167474" y="1008253"/>
                  </a:lnTo>
                  <a:lnTo>
                    <a:pt x="178308" y="1008253"/>
                  </a:lnTo>
                  <a:lnTo>
                    <a:pt x="178308" y="926960"/>
                  </a:lnTo>
                  <a:lnTo>
                    <a:pt x="178308" y="910145"/>
                  </a:lnTo>
                  <a:lnTo>
                    <a:pt x="182486" y="902487"/>
                  </a:lnTo>
                  <a:lnTo>
                    <a:pt x="186423" y="894664"/>
                  </a:lnTo>
                  <a:lnTo>
                    <a:pt x="190030" y="886764"/>
                  </a:lnTo>
                  <a:lnTo>
                    <a:pt x="193217" y="878852"/>
                  </a:lnTo>
                  <a:close/>
                </a:path>
                <a:path w="4502785" h="1009014">
                  <a:moveTo>
                    <a:pt x="280987" y="899325"/>
                  </a:moveTo>
                  <a:lnTo>
                    <a:pt x="220141" y="899325"/>
                  </a:lnTo>
                  <a:lnTo>
                    <a:pt x="223164" y="892657"/>
                  </a:lnTo>
                  <a:lnTo>
                    <a:pt x="225844" y="886307"/>
                  </a:lnTo>
                  <a:lnTo>
                    <a:pt x="228180" y="879589"/>
                  </a:lnTo>
                  <a:lnTo>
                    <a:pt x="217792" y="876808"/>
                  </a:lnTo>
                  <a:lnTo>
                    <a:pt x="211594" y="892657"/>
                  </a:lnTo>
                  <a:lnTo>
                    <a:pt x="211467" y="892898"/>
                  </a:lnTo>
                  <a:lnTo>
                    <a:pt x="203949" y="907719"/>
                  </a:lnTo>
                  <a:lnTo>
                    <a:pt x="195186" y="921321"/>
                  </a:lnTo>
                  <a:lnTo>
                    <a:pt x="185610" y="932802"/>
                  </a:lnTo>
                  <a:lnTo>
                    <a:pt x="188099" y="934567"/>
                  </a:lnTo>
                  <a:lnTo>
                    <a:pt x="192341" y="938212"/>
                  </a:lnTo>
                  <a:lnTo>
                    <a:pt x="194094" y="940117"/>
                  </a:lnTo>
                  <a:lnTo>
                    <a:pt x="199669" y="933399"/>
                  </a:lnTo>
                  <a:lnTo>
                    <a:pt x="204863" y="926223"/>
                  </a:lnTo>
                  <a:lnTo>
                    <a:pt x="209994" y="918248"/>
                  </a:lnTo>
                  <a:lnTo>
                    <a:pt x="214871" y="909701"/>
                  </a:lnTo>
                  <a:lnTo>
                    <a:pt x="224967" y="909701"/>
                  </a:lnTo>
                  <a:lnTo>
                    <a:pt x="224967" y="1008405"/>
                  </a:lnTo>
                  <a:lnTo>
                    <a:pt x="235927" y="1008405"/>
                  </a:lnTo>
                  <a:lnTo>
                    <a:pt x="235927" y="973010"/>
                  </a:lnTo>
                  <a:lnTo>
                    <a:pt x="279666" y="973010"/>
                  </a:lnTo>
                  <a:lnTo>
                    <a:pt x="279666" y="962787"/>
                  </a:lnTo>
                  <a:lnTo>
                    <a:pt x="235927" y="962787"/>
                  </a:lnTo>
                  <a:lnTo>
                    <a:pt x="235927" y="940701"/>
                  </a:lnTo>
                  <a:lnTo>
                    <a:pt x="277622" y="940701"/>
                  </a:lnTo>
                  <a:lnTo>
                    <a:pt x="277622" y="930617"/>
                  </a:lnTo>
                  <a:lnTo>
                    <a:pt x="235927" y="930617"/>
                  </a:lnTo>
                  <a:lnTo>
                    <a:pt x="235927" y="909701"/>
                  </a:lnTo>
                  <a:lnTo>
                    <a:pt x="280987" y="909701"/>
                  </a:lnTo>
                  <a:lnTo>
                    <a:pt x="280987" y="899325"/>
                  </a:lnTo>
                  <a:close/>
                </a:path>
                <a:path w="4502785" h="1009014">
                  <a:moveTo>
                    <a:pt x="426808" y="998016"/>
                  </a:moveTo>
                  <a:lnTo>
                    <a:pt x="407365" y="986701"/>
                  </a:lnTo>
                  <a:lnTo>
                    <a:pt x="391325" y="970661"/>
                  </a:lnTo>
                  <a:lnTo>
                    <a:pt x="378663" y="950747"/>
                  </a:lnTo>
                  <a:lnTo>
                    <a:pt x="369328" y="927836"/>
                  </a:lnTo>
                  <a:lnTo>
                    <a:pt x="424472" y="927836"/>
                  </a:lnTo>
                  <a:lnTo>
                    <a:pt x="424472" y="916724"/>
                  </a:lnTo>
                  <a:lnTo>
                    <a:pt x="364058" y="916724"/>
                  </a:lnTo>
                  <a:lnTo>
                    <a:pt x="365277" y="905408"/>
                  </a:lnTo>
                  <a:lnTo>
                    <a:pt x="365950" y="894588"/>
                  </a:lnTo>
                  <a:lnTo>
                    <a:pt x="366407" y="875195"/>
                  </a:lnTo>
                  <a:lnTo>
                    <a:pt x="354698" y="875195"/>
                  </a:lnTo>
                  <a:lnTo>
                    <a:pt x="354368" y="894537"/>
                  </a:lnTo>
                  <a:lnTo>
                    <a:pt x="353758" y="905383"/>
                  </a:lnTo>
                  <a:lnTo>
                    <a:pt x="352501" y="916724"/>
                  </a:lnTo>
                  <a:lnTo>
                    <a:pt x="296773" y="916724"/>
                  </a:lnTo>
                  <a:lnTo>
                    <a:pt x="296773" y="927836"/>
                  </a:lnTo>
                  <a:lnTo>
                    <a:pt x="350748" y="927836"/>
                  </a:lnTo>
                  <a:lnTo>
                    <a:pt x="344436" y="948448"/>
                  </a:lnTo>
                  <a:lnTo>
                    <a:pt x="333654" y="968032"/>
                  </a:lnTo>
                  <a:lnTo>
                    <a:pt x="317207" y="985393"/>
                  </a:lnTo>
                  <a:lnTo>
                    <a:pt x="293852" y="999337"/>
                  </a:lnTo>
                  <a:lnTo>
                    <a:pt x="296926" y="1001522"/>
                  </a:lnTo>
                  <a:lnTo>
                    <a:pt x="300431" y="1005332"/>
                  </a:lnTo>
                  <a:lnTo>
                    <a:pt x="302044" y="1008253"/>
                  </a:lnTo>
                  <a:lnTo>
                    <a:pt x="325170" y="994041"/>
                  </a:lnTo>
                  <a:lnTo>
                    <a:pt x="341922" y="976503"/>
                  </a:lnTo>
                  <a:lnTo>
                    <a:pt x="353326" y="956754"/>
                  </a:lnTo>
                  <a:lnTo>
                    <a:pt x="360400" y="935875"/>
                  </a:lnTo>
                  <a:lnTo>
                    <a:pt x="370420" y="959319"/>
                  </a:lnTo>
                  <a:lnTo>
                    <a:pt x="383311" y="979525"/>
                  </a:lnTo>
                  <a:lnTo>
                    <a:pt x="399300" y="995997"/>
                  </a:lnTo>
                  <a:lnTo>
                    <a:pt x="418617" y="1008253"/>
                  </a:lnTo>
                  <a:lnTo>
                    <a:pt x="420522" y="1005039"/>
                  </a:lnTo>
                  <a:lnTo>
                    <a:pt x="424180" y="1000506"/>
                  </a:lnTo>
                  <a:lnTo>
                    <a:pt x="426808" y="998016"/>
                  </a:lnTo>
                  <a:close/>
                </a:path>
                <a:path w="4502785" h="1009014">
                  <a:moveTo>
                    <a:pt x="568401" y="899185"/>
                  </a:moveTo>
                  <a:lnTo>
                    <a:pt x="545731" y="899185"/>
                  </a:lnTo>
                  <a:lnTo>
                    <a:pt x="550697" y="893330"/>
                  </a:lnTo>
                  <a:lnTo>
                    <a:pt x="556107" y="886307"/>
                  </a:lnTo>
                  <a:lnTo>
                    <a:pt x="560641" y="879729"/>
                  </a:lnTo>
                  <a:lnTo>
                    <a:pt x="549376" y="875931"/>
                  </a:lnTo>
                  <a:lnTo>
                    <a:pt x="546176" y="881519"/>
                  </a:lnTo>
                  <a:lnTo>
                    <a:pt x="542264" y="887615"/>
                  </a:lnTo>
                  <a:lnTo>
                    <a:pt x="538010" y="893673"/>
                  </a:lnTo>
                  <a:lnTo>
                    <a:pt x="533730" y="899185"/>
                  </a:lnTo>
                  <a:lnTo>
                    <a:pt x="507847" y="899185"/>
                  </a:lnTo>
                  <a:lnTo>
                    <a:pt x="514134" y="896696"/>
                  </a:lnTo>
                  <a:lnTo>
                    <a:pt x="512229" y="890549"/>
                  </a:lnTo>
                  <a:lnTo>
                    <a:pt x="507263" y="881202"/>
                  </a:lnTo>
                  <a:lnTo>
                    <a:pt x="502285" y="874318"/>
                  </a:lnTo>
                  <a:lnTo>
                    <a:pt x="492925" y="877836"/>
                  </a:lnTo>
                  <a:lnTo>
                    <a:pt x="497306" y="884262"/>
                  </a:lnTo>
                  <a:lnTo>
                    <a:pt x="501840" y="893038"/>
                  </a:lnTo>
                  <a:lnTo>
                    <a:pt x="501929" y="893330"/>
                  </a:lnTo>
                  <a:lnTo>
                    <a:pt x="502031" y="893673"/>
                  </a:lnTo>
                  <a:lnTo>
                    <a:pt x="503605" y="899185"/>
                  </a:lnTo>
                  <a:lnTo>
                    <a:pt x="473760" y="899185"/>
                  </a:lnTo>
                  <a:lnTo>
                    <a:pt x="478739" y="896696"/>
                  </a:lnTo>
                  <a:lnTo>
                    <a:pt x="476097" y="891133"/>
                  </a:lnTo>
                  <a:lnTo>
                    <a:pt x="470103" y="882802"/>
                  </a:lnTo>
                  <a:lnTo>
                    <a:pt x="464693" y="876808"/>
                  </a:lnTo>
                  <a:lnTo>
                    <a:pt x="455625" y="880897"/>
                  </a:lnTo>
                  <a:lnTo>
                    <a:pt x="460019" y="886307"/>
                  </a:lnTo>
                  <a:lnTo>
                    <a:pt x="465074" y="893673"/>
                  </a:lnTo>
                  <a:lnTo>
                    <a:pt x="467906" y="899185"/>
                  </a:lnTo>
                  <a:lnTo>
                    <a:pt x="445528" y="899185"/>
                  </a:lnTo>
                  <a:lnTo>
                    <a:pt x="445528" y="931494"/>
                  </a:lnTo>
                  <a:lnTo>
                    <a:pt x="455917" y="931494"/>
                  </a:lnTo>
                  <a:lnTo>
                    <a:pt x="455917" y="908824"/>
                  </a:lnTo>
                  <a:lnTo>
                    <a:pt x="557860" y="908824"/>
                  </a:lnTo>
                  <a:lnTo>
                    <a:pt x="557860" y="931494"/>
                  </a:lnTo>
                  <a:lnTo>
                    <a:pt x="568401" y="931494"/>
                  </a:lnTo>
                  <a:lnTo>
                    <a:pt x="568401" y="908824"/>
                  </a:lnTo>
                  <a:lnTo>
                    <a:pt x="568401" y="899185"/>
                  </a:lnTo>
                  <a:close/>
                </a:path>
                <a:path w="4502785" h="1009014">
                  <a:moveTo>
                    <a:pt x="571030" y="956932"/>
                  </a:moveTo>
                  <a:lnTo>
                    <a:pt x="512089" y="956932"/>
                  </a:lnTo>
                  <a:lnTo>
                    <a:pt x="512089" y="953274"/>
                  </a:lnTo>
                  <a:lnTo>
                    <a:pt x="521792" y="948143"/>
                  </a:lnTo>
                  <a:lnTo>
                    <a:pt x="531279" y="942124"/>
                  </a:lnTo>
                  <a:lnTo>
                    <a:pt x="540054" y="935507"/>
                  </a:lnTo>
                  <a:lnTo>
                    <a:pt x="547624" y="928573"/>
                  </a:lnTo>
                  <a:lnTo>
                    <a:pt x="540600" y="923302"/>
                  </a:lnTo>
                  <a:lnTo>
                    <a:pt x="538416" y="923886"/>
                  </a:lnTo>
                  <a:lnTo>
                    <a:pt x="467029" y="923886"/>
                  </a:lnTo>
                  <a:lnTo>
                    <a:pt x="467029" y="933538"/>
                  </a:lnTo>
                  <a:lnTo>
                    <a:pt x="527443" y="933538"/>
                  </a:lnTo>
                  <a:lnTo>
                    <a:pt x="521449" y="938212"/>
                  </a:lnTo>
                  <a:lnTo>
                    <a:pt x="513981" y="942898"/>
                  </a:lnTo>
                  <a:lnTo>
                    <a:pt x="506818" y="946404"/>
                  </a:lnTo>
                  <a:lnTo>
                    <a:pt x="501256" y="946404"/>
                  </a:lnTo>
                  <a:lnTo>
                    <a:pt x="501256" y="956932"/>
                  </a:lnTo>
                  <a:lnTo>
                    <a:pt x="442760" y="956932"/>
                  </a:lnTo>
                  <a:lnTo>
                    <a:pt x="442760" y="967016"/>
                  </a:lnTo>
                  <a:lnTo>
                    <a:pt x="501256" y="967016"/>
                  </a:lnTo>
                  <a:lnTo>
                    <a:pt x="501256" y="997432"/>
                  </a:lnTo>
                  <a:lnTo>
                    <a:pt x="500532" y="998169"/>
                  </a:lnTo>
                  <a:lnTo>
                    <a:pt x="494677" y="998461"/>
                  </a:lnTo>
                  <a:lnTo>
                    <a:pt x="484733" y="998461"/>
                  </a:lnTo>
                  <a:lnTo>
                    <a:pt x="473621" y="998169"/>
                  </a:lnTo>
                  <a:lnTo>
                    <a:pt x="475221" y="1000937"/>
                  </a:lnTo>
                  <a:lnTo>
                    <a:pt x="477418" y="1005471"/>
                  </a:lnTo>
                  <a:lnTo>
                    <a:pt x="478142" y="1008494"/>
                  </a:lnTo>
                  <a:lnTo>
                    <a:pt x="487235" y="1008494"/>
                  </a:lnTo>
                  <a:lnTo>
                    <a:pt x="512089" y="1001966"/>
                  </a:lnTo>
                  <a:lnTo>
                    <a:pt x="512089" y="998461"/>
                  </a:lnTo>
                  <a:lnTo>
                    <a:pt x="512089" y="967016"/>
                  </a:lnTo>
                  <a:lnTo>
                    <a:pt x="571030" y="967016"/>
                  </a:lnTo>
                  <a:lnTo>
                    <a:pt x="571030" y="956932"/>
                  </a:lnTo>
                  <a:close/>
                </a:path>
                <a:path w="4502785" h="1009014">
                  <a:moveTo>
                    <a:pt x="3980662" y="5029"/>
                  </a:moveTo>
                  <a:lnTo>
                    <a:pt x="3970464" y="5029"/>
                  </a:lnTo>
                  <a:lnTo>
                    <a:pt x="3970464" y="12433"/>
                  </a:lnTo>
                  <a:lnTo>
                    <a:pt x="3970464" y="22072"/>
                  </a:lnTo>
                  <a:lnTo>
                    <a:pt x="3970464" y="29057"/>
                  </a:lnTo>
                  <a:lnTo>
                    <a:pt x="3970464" y="38836"/>
                  </a:lnTo>
                  <a:lnTo>
                    <a:pt x="3900576" y="38836"/>
                  </a:lnTo>
                  <a:lnTo>
                    <a:pt x="3900576" y="29057"/>
                  </a:lnTo>
                  <a:lnTo>
                    <a:pt x="3970464" y="29057"/>
                  </a:lnTo>
                  <a:lnTo>
                    <a:pt x="3970464" y="22072"/>
                  </a:lnTo>
                  <a:lnTo>
                    <a:pt x="3900576" y="22072"/>
                  </a:lnTo>
                  <a:lnTo>
                    <a:pt x="3900576" y="12433"/>
                  </a:lnTo>
                  <a:lnTo>
                    <a:pt x="3970464" y="12433"/>
                  </a:lnTo>
                  <a:lnTo>
                    <a:pt x="3970464" y="5029"/>
                  </a:lnTo>
                  <a:lnTo>
                    <a:pt x="3890797" y="5029"/>
                  </a:lnTo>
                  <a:lnTo>
                    <a:pt x="3890797" y="46240"/>
                  </a:lnTo>
                  <a:lnTo>
                    <a:pt x="3980662" y="46240"/>
                  </a:lnTo>
                  <a:lnTo>
                    <a:pt x="3980662" y="38836"/>
                  </a:lnTo>
                  <a:lnTo>
                    <a:pt x="3980662" y="29057"/>
                  </a:lnTo>
                  <a:lnTo>
                    <a:pt x="3980662" y="22072"/>
                  </a:lnTo>
                  <a:lnTo>
                    <a:pt x="3980662" y="12433"/>
                  </a:lnTo>
                  <a:lnTo>
                    <a:pt x="3980662" y="5029"/>
                  </a:lnTo>
                  <a:close/>
                </a:path>
                <a:path w="4502785" h="1009014">
                  <a:moveTo>
                    <a:pt x="3999674" y="119862"/>
                  </a:moveTo>
                  <a:lnTo>
                    <a:pt x="3971442" y="106451"/>
                  </a:lnTo>
                  <a:lnTo>
                    <a:pt x="3977233" y="100164"/>
                  </a:lnTo>
                  <a:lnTo>
                    <a:pt x="3977817" y="99529"/>
                  </a:lnTo>
                  <a:lnTo>
                    <a:pt x="3983444" y="91757"/>
                  </a:lnTo>
                  <a:lnTo>
                    <a:pt x="3988206" y="83134"/>
                  </a:lnTo>
                  <a:lnTo>
                    <a:pt x="3991978" y="73621"/>
                  </a:lnTo>
                  <a:lnTo>
                    <a:pt x="3985691" y="71107"/>
                  </a:lnTo>
                  <a:lnTo>
                    <a:pt x="3983875" y="71386"/>
                  </a:lnTo>
                  <a:lnTo>
                    <a:pt x="3979265" y="71386"/>
                  </a:lnTo>
                  <a:lnTo>
                    <a:pt x="3979265" y="79629"/>
                  </a:lnTo>
                  <a:lnTo>
                    <a:pt x="3976255" y="85305"/>
                  </a:lnTo>
                  <a:lnTo>
                    <a:pt x="3972712" y="90627"/>
                  </a:lnTo>
                  <a:lnTo>
                    <a:pt x="3968673" y="95580"/>
                  </a:lnTo>
                  <a:lnTo>
                    <a:pt x="3964165" y="100164"/>
                  </a:lnTo>
                  <a:lnTo>
                    <a:pt x="3958437" y="94297"/>
                  </a:lnTo>
                  <a:lnTo>
                    <a:pt x="3953687" y="87312"/>
                  </a:lnTo>
                  <a:lnTo>
                    <a:pt x="3950474" y="79629"/>
                  </a:lnTo>
                  <a:lnTo>
                    <a:pt x="3979265" y="79629"/>
                  </a:lnTo>
                  <a:lnTo>
                    <a:pt x="3979265" y="71386"/>
                  </a:lnTo>
                  <a:lnTo>
                    <a:pt x="3935793" y="71386"/>
                  </a:lnTo>
                  <a:lnTo>
                    <a:pt x="3935793" y="79629"/>
                  </a:lnTo>
                  <a:lnTo>
                    <a:pt x="3947820" y="79629"/>
                  </a:lnTo>
                  <a:lnTo>
                    <a:pt x="3941813" y="81445"/>
                  </a:lnTo>
                  <a:lnTo>
                    <a:pt x="3944899" y="88252"/>
                  </a:lnTo>
                  <a:lnTo>
                    <a:pt x="3948493" y="94627"/>
                  </a:lnTo>
                  <a:lnTo>
                    <a:pt x="3952595" y="100558"/>
                  </a:lnTo>
                  <a:lnTo>
                    <a:pt x="3957180" y="106032"/>
                  </a:lnTo>
                  <a:lnTo>
                    <a:pt x="3951046" y="110223"/>
                  </a:lnTo>
                  <a:lnTo>
                    <a:pt x="3944518" y="113868"/>
                  </a:lnTo>
                  <a:lnTo>
                    <a:pt x="3937787" y="116890"/>
                  </a:lnTo>
                  <a:lnTo>
                    <a:pt x="3930904" y="119303"/>
                  </a:lnTo>
                  <a:lnTo>
                    <a:pt x="3930904" y="114465"/>
                  </a:lnTo>
                  <a:lnTo>
                    <a:pt x="3930904" y="108686"/>
                  </a:lnTo>
                  <a:lnTo>
                    <a:pt x="3930904" y="62725"/>
                  </a:lnTo>
                  <a:lnTo>
                    <a:pt x="3996309" y="62725"/>
                  </a:lnTo>
                  <a:lnTo>
                    <a:pt x="3996309" y="54063"/>
                  </a:lnTo>
                  <a:lnTo>
                    <a:pt x="3920985" y="54063"/>
                  </a:lnTo>
                  <a:lnTo>
                    <a:pt x="3920985" y="62725"/>
                  </a:lnTo>
                  <a:lnTo>
                    <a:pt x="3920985" y="72085"/>
                  </a:lnTo>
                  <a:lnTo>
                    <a:pt x="3920985" y="79908"/>
                  </a:lnTo>
                  <a:lnTo>
                    <a:pt x="3920985" y="89687"/>
                  </a:lnTo>
                  <a:lnTo>
                    <a:pt x="3920985" y="97510"/>
                  </a:lnTo>
                  <a:lnTo>
                    <a:pt x="3920985" y="106032"/>
                  </a:lnTo>
                  <a:lnTo>
                    <a:pt x="3895687" y="108686"/>
                  </a:lnTo>
                  <a:lnTo>
                    <a:pt x="3895687" y="97510"/>
                  </a:lnTo>
                  <a:lnTo>
                    <a:pt x="3920985" y="97510"/>
                  </a:lnTo>
                  <a:lnTo>
                    <a:pt x="3920985" y="89687"/>
                  </a:lnTo>
                  <a:lnTo>
                    <a:pt x="3895687" y="89687"/>
                  </a:lnTo>
                  <a:lnTo>
                    <a:pt x="3895687" y="79908"/>
                  </a:lnTo>
                  <a:lnTo>
                    <a:pt x="3920985" y="79908"/>
                  </a:lnTo>
                  <a:lnTo>
                    <a:pt x="3920985" y="72085"/>
                  </a:lnTo>
                  <a:lnTo>
                    <a:pt x="3895687" y="72085"/>
                  </a:lnTo>
                  <a:lnTo>
                    <a:pt x="3895687" y="62725"/>
                  </a:lnTo>
                  <a:lnTo>
                    <a:pt x="3920985" y="62725"/>
                  </a:lnTo>
                  <a:lnTo>
                    <a:pt x="3920985" y="54063"/>
                  </a:lnTo>
                  <a:lnTo>
                    <a:pt x="3874160" y="54063"/>
                  </a:lnTo>
                  <a:lnTo>
                    <a:pt x="3874160" y="62725"/>
                  </a:lnTo>
                  <a:lnTo>
                    <a:pt x="3886187" y="62725"/>
                  </a:lnTo>
                  <a:lnTo>
                    <a:pt x="3886187" y="109664"/>
                  </a:lnTo>
                  <a:lnTo>
                    <a:pt x="3881297" y="110223"/>
                  </a:lnTo>
                  <a:lnTo>
                    <a:pt x="3876827" y="110642"/>
                  </a:lnTo>
                  <a:lnTo>
                    <a:pt x="3872903" y="110921"/>
                  </a:lnTo>
                  <a:lnTo>
                    <a:pt x="3873881" y="120142"/>
                  </a:lnTo>
                  <a:lnTo>
                    <a:pt x="3920985" y="114554"/>
                  </a:lnTo>
                  <a:lnTo>
                    <a:pt x="3920985" y="128104"/>
                  </a:lnTo>
                  <a:lnTo>
                    <a:pt x="3930904" y="128104"/>
                  </a:lnTo>
                  <a:lnTo>
                    <a:pt x="3930904" y="119443"/>
                  </a:lnTo>
                  <a:lnTo>
                    <a:pt x="3932605" y="121132"/>
                  </a:lnTo>
                  <a:lnTo>
                    <a:pt x="3933113" y="121818"/>
                  </a:lnTo>
                  <a:lnTo>
                    <a:pt x="3935234" y="124891"/>
                  </a:lnTo>
                  <a:lnTo>
                    <a:pt x="3936352" y="127266"/>
                  </a:lnTo>
                  <a:lnTo>
                    <a:pt x="3943629" y="124485"/>
                  </a:lnTo>
                  <a:lnTo>
                    <a:pt x="3950741" y="121132"/>
                  </a:lnTo>
                  <a:lnTo>
                    <a:pt x="3953687" y="119443"/>
                  </a:lnTo>
                  <a:lnTo>
                    <a:pt x="3953929" y="119303"/>
                  </a:lnTo>
                  <a:lnTo>
                    <a:pt x="3957599" y="117182"/>
                  </a:lnTo>
                  <a:lnTo>
                    <a:pt x="3964165" y="112598"/>
                  </a:lnTo>
                  <a:lnTo>
                    <a:pt x="3970642" y="117436"/>
                  </a:lnTo>
                  <a:lnTo>
                    <a:pt x="3977678" y="121640"/>
                  </a:lnTo>
                  <a:lnTo>
                    <a:pt x="3985260" y="125171"/>
                  </a:lnTo>
                  <a:lnTo>
                    <a:pt x="3993375" y="127965"/>
                  </a:lnTo>
                  <a:lnTo>
                    <a:pt x="3994632" y="125590"/>
                  </a:lnTo>
                  <a:lnTo>
                    <a:pt x="3997426" y="121818"/>
                  </a:lnTo>
                  <a:lnTo>
                    <a:pt x="3999674" y="119862"/>
                  </a:lnTo>
                  <a:close/>
                </a:path>
                <a:path w="4502785" h="1009014">
                  <a:moveTo>
                    <a:pt x="4115244" y="15925"/>
                  </a:moveTo>
                  <a:lnTo>
                    <a:pt x="4109555" y="12293"/>
                  </a:lnTo>
                  <a:lnTo>
                    <a:pt x="4108678" y="11734"/>
                  </a:lnTo>
                  <a:lnTo>
                    <a:pt x="4106862" y="12293"/>
                  </a:lnTo>
                  <a:lnTo>
                    <a:pt x="4100296" y="12293"/>
                  </a:lnTo>
                  <a:lnTo>
                    <a:pt x="4100296" y="21094"/>
                  </a:lnTo>
                  <a:lnTo>
                    <a:pt x="4095280" y="27012"/>
                  </a:lnTo>
                  <a:lnTo>
                    <a:pt x="4089527" y="32600"/>
                  </a:lnTo>
                  <a:lnTo>
                    <a:pt x="4083266" y="37757"/>
                  </a:lnTo>
                  <a:lnTo>
                    <a:pt x="4076255" y="42748"/>
                  </a:lnTo>
                  <a:lnTo>
                    <a:pt x="4071251" y="38823"/>
                  </a:lnTo>
                  <a:lnTo>
                    <a:pt x="4065143" y="34759"/>
                  </a:lnTo>
                  <a:lnTo>
                    <a:pt x="4060926" y="32270"/>
                  </a:lnTo>
                  <a:lnTo>
                    <a:pt x="4058412" y="30784"/>
                  </a:lnTo>
                  <a:lnTo>
                    <a:pt x="4051350" y="27012"/>
                  </a:lnTo>
                  <a:lnTo>
                    <a:pt x="4051655" y="27012"/>
                  </a:lnTo>
                  <a:lnTo>
                    <a:pt x="4054589" y="25146"/>
                  </a:lnTo>
                  <a:lnTo>
                    <a:pt x="4057523" y="23190"/>
                  </a:lnTo>
                  <a:lnTo>
                    <a:pt x="4060329" y="21094"/>
                  </a:lnTo>
                  <a:lnTo>
                    <a:pt x="4100296" y="21094"/>
                  </a:lnTo>
                  <a:lnTo>
                    <a:pt x="4100296" y="12293"/>
                  </a:lnTo>
                  <a:lnTo>
                    <a:pt x="4071086" y="12293"/>
                  </a:lnTo>
                  <a:lnTo>
                    <a:pt x="4074439" y="9220"/>
                  </a:lnTo>
                  <a:lnTo>
                    <a:pt x="4077512" y="6146"/>
                  </a:lnTo>
                  <a:lnTo>
                    <a:pt x="4080306" y="2933"/>
                  </a:lnTo>
                  <a:lnTo>
                    <a:pt x="4068711" y="419"/>
                  </a:lnTo>
                  <a:lnTo>
                    <a:pt x="4059999" y="9220"/>
                  </a:lnTo>
                  <a:lnTo>
                    <a:pt x="4048061" y="18224"/>
                  </a:lnTo>
                  <a:lnTo>
                    <a:pt x="4033329" y="26619"/>
                  </a:lnTo>
                  <a:lnTo>
                    <a:pt x="4015879" y="33947"/>
                  </a:lnTo>
                  <a:lnTo>
                    <a:pt x="4018115" y="35623"/>
                  </a:lnTo>
                  <a:lnTo>
                    <a:pt x="4021467" y="39116"/>
                  </a:lnTo>
                  <a:lnTo>
                    <a:pt x="4023004" y="41630"/>
                  </a:lnTo>
                  <a:lnTo>
                    <a:pt x="4030141" y="38696"/>
                  </a:lnTo>
                  <a:lnTo>
                    <a:pt x="4036707" y="35623"/>
                  </a:lnTo>
                  <a:lnTo>
                    <a:pt x="4042854" y="32270"/>
                  </a:lnTo>
                  <a:lnTo>
                    <a:pt x="4049484" y="35890"/>
                  </a:lnTo>
                  <a:lnTo>
                    <a:pt x="4056075" y="39903"/>
                  </a:lnTo>
                  <a:lnTo>
                    <a:pt x="4062171" y="44030"/>
                  </a:lnTo>
                  <a:lnTo>
                    <a:pt x="4067314" y="48056"/>
                  </a:lnTo>
                  <a:lnTo>
                    <a:pt x="4054716" y="54279"/>
                  </a:lnTo>
                  <a:lnTo>
                    <a:pt x="4041508" y="59486"/>
                  </a:lnTo>
                  <a:lnTo>
                    <a:pt x="4028059" y="63627"/>
                  </a:lnTo>
                  <a:lnTo>
                    <a:pt x="4014762" y="66636"/>
                  </a:lnTo>
                  <a:lnTo>
                    <a:pt x="4016718" y="68872"/>
                  </a:lnTo>
                  <a:lnTo>
                    <a:pt x="4018813" y="72923"/>
                  </a:lnTo>
                  <a:lnTo>
                    <a:pt x="4019791" y="75717"/>
                  </a:lnTo>
                  <a:lnTo>
                    <a:pt x="4047642" y="67551"/>
                  </a:lnTo>
                  <a:lnTo>
                    <a:pt x="4074541" y="54940"/>
                  </a:lnTo>
                  <a:lnTo>
                    <a:pt x="4091140" y="42748"/>
                  </a:lnTo>
                  <a:lnTo>
                    <a:pt x="4097934" y="37757"/>
                  </a:lnTo>
                  <a:lnTo>
                    <a:pt x="4111155" y="21094"/>
                  </a:lnTo>
                  <a:lnTo>
                    <a:pt x="4115244" y="15925"/>
                  </a:lnTo>
                  <a:close/>
                </a:path>
                <a:path w="4502785" h="1009014">
                  <a:moveTo>
                    <a:pt x="4135793" y="64122"/>
                  </a:moveTo>
                  <a:lnTo>
                    <a:pt x="4129824" y="60769"/>
                  </a:lnTo>
                  <a:lnTo>
                    <a:pt x="4129087" y="60350"/>
                  </a:lnTo>
                  <a:lnTo>
                    <a:pt x="4127131" y="60769"/>
                  </a:lnTo>
                  <a:lnTo>
                    <a:pt x="4121404" y="60769"/>
                  </a:lnTo>
                  <a:lnTo>
                    <a:pt x="4121404" y="69710"/>
                  </a:lnTo>
                  <a:lnTo>
                    <a:pt x="4116273" y="77304"/>
                  </a:lnTo>
                  <a:lnTo>
                    <a:pt x="4110215" y="84201"/>
                  </a:lnTo>
                  <a:lnTo>
                    <a:pt x="4103319" y="90411"/>
                  </a:lnTo>
                  <a:lnTo>
                    <a:pt x="4095686" y="95973"/>
                  </a:lnTo>
                  <a:lnTo>
                    <a:pt x="4090212" y="91440"/>
                  </a:lnTo>
                  <a:lnTo>
                    <a:pt x="4083608" y="86664"/>
                  </a:lnTo>
                  <a:lnTo>
                    <a:pt x="4077525" y="82702"/>
                  </a:lnTo>
                  <a:lnTo>
                    <a:pt x="4076408" y="81965"/>
                  </a:lnTo>
                  <a:lnTo>
                    <a:pt x="4069130" y="77673"/>
                  </a:lnTo>
                  <a:lnTo>
                    <a:pt x="4073461" y="75158"/>
                  </a:lnTo>
                  <a:lnTo>
                    <a:pt x="4077512" y="72504"/>
                  </a:lnTo>
                  <a:lnTo>
                    <a:pt x="4081284" y="69710"/>
                  </a:lnTo>
                  <a:lnTo>
                    <a:pt x="4121404" y="69710"/>
                  </a:lnTo>
                  <a:lnTo>
                    <a:pt x="4121404" y="60769"/>
                  </a:lnTo>
                  <a:lnTo>
                    <a:pt x="4092473" y="60769"/>
                  </a:lnTo>
                  <a:lnTo>
                    <a:pt x="4096245" y="57416"/>
                  </a:lnTo>
                  <a:lnTo>
                    <a:pt x="4099598" y="53924"/>
                  </a:lnTo>
                  <a:lnTo>
                    <a:pt x="4102671" y="50431"/>
                  </a:lnTo>
                  <a:lnTo>
                    <a:pt x="4091216" y="47777"/>
                  </a:lnTo>
                  <a:lnTo>
                    <a:pt x="4081157" y="57835"/>
                  </a:lnTo>
                  <a:lnTo>
                    <a:pt x="4067467" y="67729"/>
                  </a:lnTo>
                  <a:lnTo>
                    <a:pt x="4050347" y="76873"/>
                  </a:lnTo>
                  <a:lnTo>
                    <a:pt x="4030002" y="84658"/>
                  </a:lnTo>
                  <a:lnTo>
                    <a:pt x="4032097" y="86474"/>
                  </a:lnTo>
                  <a:lnTo>
                    <a:pt x="4035031" y="90246"/>
                  </a:lnTo>
                  <a:lnTo>
                    <a:pt x="4035133" y="90411"/>
                  </a:lnTo>
                  <a:lnTo>
                    <a:pt x="4036428" y="92481"/>
                  </a:lnTo>
                  <a:lnTo>
                    <a:pt x="4044810" y="89547"/>
                  </a:lnTo>
                  <a:lnTo>
                    <a:pt x="4052493" y="86194"/>
                  </a:lnTo>
                  <a:lnTo>
                    <a:pt x="4059631" y="82702"/>
                  </a:lnTo>
                  <a:lnTo>
                    <a:pt x="4066984" y="86956"/>
                  </a:lnTo>
                  <a:lnTo>
                    <a:pt x="4074249" y="91744"/>
                  </a:lnTo>
                  <a:lnTo>
                    <a:pt x="4080903" y="96685"/>
                  </a:lnTo>
                  <a:lnTo>
                    <a:pt x="4086453" y="101422"/>
                  </a:lnTo>
                  <a:lnTo>
                    <a:pt x="4072407" y="107746"/>
                  </a:lnTo>
                  <a:lnTo>
                    <a:pt x="4057319" y="112737"/>
                  </a:lnTo>
                  <a:lnTo>
                    <a:pt x="4041495" y="116471"/>
                  </a:lnTo>
                  <a:lnTo>
                    <a:pt x="4025239" y="119024"/>
                  </a:lnTo>
                  <a:lnTo>
                    <a:pt x="4026916" y="121246"/>
                  </a:lnTo>
                  <a:lnTo>
                    <a:pt x="4029024" y="125730"/>
                  </a:lnTo>
                  <a:lnTo>
                    <a:pt x="4029862" y="128384"/>
                  </a:lnTo>
                  <a:lnTo>
                    <a:pt x="4062996" y="121246"/>
                  </a:lnTo>
                  <a:lnTo>
                    <a:pt x="4093197" y="108927"/>
                  </a:lnTo>
                  <a:lnTo>
                    <a:pt x="4110571" y="95973"/>
                  </a:lnTo>
                  <a:lnTo>
                    <a:pt x="4118241" y="90246"/>
                  </a:lnTo>
                  <a:lnTo>
                    <a:pt x="4132034" y="69710"/>
                  </a:lnTo>
                  <a:lnTo>
                    <a:pt x="4135793" y="64122"/>
                  </a:lnTo>
                  <a:close/>
                </a:path>
                <a:path w="4502785" h="1009014">
                  <a:moveTo>
                    <a:pt x="4220159" y="89166"/>
                  </a:moveTo>
                  <a:lnTo>
                    <a:pt x="4206887" y="89166"/>
                  </a:lnTo>
                  <a:lnTo>
                    <a:pt x="4206887" y="29057"/>
                  </a:lnTo>
                  <a:lnTo>
                    <a:pt x="4206887" y="18694"/>
                  </a:lnTo>
                  <a:lnTo>
                    <a:pt x="4200080" y="18694"/>
                  </a:lnTo>
                  <a:lnTo>
                    <a:pt x="4200080" y="29057"/>
                  </a:lnTo>
                  <a:lnTo>
                    <a:pt x="4200080" y="89166"/>
                  </a:lnTo>
                  <a:lnTo>
                    <a:pt x="4161129" y="89166"/>
                  </a:lnTo>
                  <a:lnTo>
                    <a:pt x="4161129" y="88633"/>
                  </a:lnTo>
                  <a:lnTo>
                    <a:pt x="4199305" y="29057"/>
                  </a:lnTo>
                  <a:lnTo>
                    <a:pt x="4200080" y="29057"/>
                  </a:lnTo>
                  <a:lnTo>
                    <a:pt x="4200080" y="18694"/>
                  </a:lnTo>
                  <a:lnTo>
                    <a:pt x="4198531" y="18694"/>
                  </a:lnTo>
                  <a:lnTo>
                    <a:pt x="4152785" y="89890"/>
                  </a:lnTo>
                  <a:lnTo>
                    <a:pt x="4152785" y="95631"/>
                  </a:lnTo>
                  <a:lnTo>
                    <a:pt x="4200080" y="95631"/>
                  </a:lnTo>
                  <a:lnTo>
                    <a:pt x="4200080" y="117487"/>
                  </a:lnTo>
                  <a:lnTo>
                    <a:pt x="4206887" y="117487"/>
                  </a:lnTo>
                  <a:lnTo>
                    <a:pt x="4206887" y="95631"/>
                  </a:lnTo>
                  <a:lnTo>
                    <a:pt x="4220159" y="95631"/>
                  </a:lnTo>
                  <a:lnTo>
                    <a:pt x="4220159" y="89166"/>
                  </a:lnTo>
                  <a:close/>
                </a:path>
                <a:path w="4502785" h="1009014">
                  <a:moveTo>
                    <a:pt x="4356925" y="23749"/>
                  </a:moveTo>
                  <a:lnTo>
                    <a:pt x="4335259" y="23749"/>
                  </a:lnTo>
                  <a:lnTo>
                    <a:pt x="4340009" y="18161"/>
                  </a:lnTo>
                  <a:lnTo>
                    <a:pt x="4345178" y="11455"/>
                  </a:lnTo>
                  <a:lnTo>
                    <a:pt x="4349521" y="5168"/>
                  </a:lnTo>
                  <a:lnTo>
                    <a:pt x="4338752" y="1536"/>
                  </a:lnTo>
                  <a:lnTo>
                    <a:pt x="4335691" y="6870"/>
                  </a:lnTo>
                  <a:lnTo>
                    <a:pt x="4331957" y="12687"/>
                  </a:lnTo>
                  <a:lnTo>
                    <a:pt x="4327880" y="18491"/>
                  </a:lnTo>
                  <a:lnTo>
                    <a:pt x="4323804" y="23749"/>
                  </a:lnTo>
                  <a:lnTo>
                    <a:pt x="4299064" y="23749"/>
                  </a:lnTo>
                  <a:lnTo>
                    <a:pt x="4305071" y="21374"/>
                  </a:lnTo>
                  <a:lnTo>
                    <a:pt x="4303255" y="15506"/>
                  </a:lnTo>
                  <a:lnTo>
                    <a:pt x="4298505" y="6565"/>
                  </a:lnTo>
                  <a:lnTo>
                    <a:pt x="4293755" y="0"/>
                  </a:lnTo>
                  <a:lnTo>
                    <a:pt x="4284802" y="3352"/>
                  </a:lnTo>
                  <a:lnTo>
                    <a:pt x="4289006" y="9499"/>
                  </a:lnTo>
                  <a:lnTo>
                    <a:pt x="4293336" y="17881"/>
                  </a:lnTo>
                  <a:lnTo>
                    <a:pt x="4293413" y="18161"/>
                  </a:lnTo>
                  <a:lnTo>
                    <a:pt x="4293501" y="18491"/>
                  </a:lnTo>
                  <a:lnTo>
                    <a:pt x="4295013" y="23749"/>
                  </a:lnTo>
                  <a:lnTo>
                    <a:pt x="4266501" y="23749"/>
                  </a:lnTo>
                  <a:lnTo>
                    <a:pt x="4271251" y="21374"/>
                  </a:lnTo>
                  <a:lnTo>
                    <a:pt x="4268736" y="16065"/>
                  </a:lnTo>
                  <a:lnTo>
                    <a:pt x="4263009" y="8102"/>
                  </a:lnTo>
                  <a:lnTo>
                    <a:pt x="4257840" y="2374"/>
                  </a:lnTo>
                  <a:lnTo>
                    <a:pt x="4249166" y="6286"/>
                  </a:lnTo>
                  <a:lnTo>
                    <a:pt x="4253357" y="11455"/>
                  </a:lnTo>
                  <a:lnTo>
                    <a:pt x="4258195" y="18491"/>
                  </a:lnTo>
                  <a:lnTo>
                    <a:pt x="4260913" y="23749"/>
                  </a:lnTo>
                  <a:lnTo>
                    <a:pt x="4239526" y="23749"/>
                  </a:lnTo>
                  <a:lnTo>
                    <a:pt x="4239526" y="54622"/>
                  </a:lnTo>
                  <a:lnTo>
                    <a:pt x="4249445" y="54622"/>
                  </a:lnTo>
                  <a:lnTo>
                    <a:pt x="4249445" y="32969"/>
                  </a:lnTo>
                  <a:lnTo>
                    <a:pt x="4346854" y="32969"/>
                  </a:lnTo>
                  <a:lnTo>
                    <a:pt x="4346854" y="54622"/>
                  </a:lnTo>
                  <a:lnTo>
                    <a:pt x="4356925" y="54622"/>
                  </a:lnTo>
                  <a:lnTo>
                    <a:pt x="4356925" y="32969"/>
                  </a:lnTo>
                  <a:lnTo>
                    <a:pt x="4356925" y="23749"/>
                  </a:lnTo>
                  <a:close/>
                </a:path>
                <a:path w="4502785" h="1009014">
                  <a:moveTo>
                    <a:pt x="4359440" y="78930"/>
                  </a:moveTo>
                  <a:lnTo>
                    <a:pt x="4303115" y="78930"/>
                  </a:lnTo>
                  <a:lnTo>
                    <a:pt x="4303115" y="75438"/>
                  </a:lnTo>
                  <a:lnTo>
                    <a:pt x="4312386" y="70523"/>
                  </a:lnTo>
                  <a:lnTo>
                    <a:pt x="4321454" y="64782"/>
                  </a:lnTo>
                  <a:lnTo>
                    <a:pt x="4329849" y="58458"/>
                  </a:lnTo>
                  <a:lnTo>
                    <a:pt x="4337075" y="51828"/>
                  </a:lnTo>
                  <a:lnTo>
                    <a:pt x="4330370" y="46799"/>
                  </a:lnTo>
                  <a:lnTo>
                    <a:pt x="4328274" y="47358"/>
                  </a:lnTo>
                  <a:lnTo>
                    <a:pt x="4260075" y="47358"/>
                  </a:lnTo>
                  <a:lnTo>
                    <a:pt x="4260075" y="56578"/>
                  </a:lnTo>
                  <a:lnTo>
                    <a:pt x="4317797" y="56578"/>
                  </a:lnTo>
                  <a:lnTo>
                    <a:pt x="4312056" y="61048"/>
                  </a:lnTo>
                  <a:lnTo>
                    <a:pt x="4304931" y="65519"/>
                  </a:lnTo>
                  <a:lnTo>
                    <a:pt x="4298086" y="68872"/>
                  </a:lnTo>
                  <a:lnTo>
                    <a:pt x="4292778" y="68872"/>
                  </a:lnTo>
                  <a:lnTo>
                    <a:pt x="4292778" y="78930"/>
                  </a:lnTo>
                  <a:lnTo>
                    <a:pt x="4236872" y="78930"/>
                  </a:lnTo>
                  <a:lnTo>
                    <a:pt x="4236872" y="88569"/>
                  </a:lnTo>
                  <a:lnTo>
                    <a:pt x="4292778" y="88569"/>
                  </a:lnTo>
                  <a:lnTo>
                    <a:pt x="4292778" y="117627"/>
                  </a:lnTo>
                  <a:lnTo>
                    <a:pt x="4292079" y="118325"/>
                  </a:lnTo>
                  <a:lnTo>
                    <a:pt x="4286491" y="118605"/>
                  </a:lnTo>
                  <a:lnTo>
                    <a:pt x="4276979" y="118605"/>
                  </a:lnTo>
                  <a:lnTo>
                    <a:pt x="4266362" y="118325"/>
                  </a:lnTo>
                  <a:lnTo>
                    <a:pt x="4267898" y="120980"/>
                  </a:lnTo>
                  <a:lnTo>
                    <a:pt x="4269994" y="125310"/>
                  </a:lnTo>
                  <a:lnTo>
                    <a:pt x="4270680" y="128193"/>
                  </a:lnTo>
                  <a:lnTo>
                    <a:pt x="4279366" y="128193"/>
                  </a:lnTo>
                  <a:lnTo>
                    <a:pt x="4303115" y="121958"/>
                  </a:lnTo>
                  <a:lnTo>
                    <a:pt x="4303115" y="118605"/>
                  </a:lnTo>
                  <a:lnTo>
                    <a:pt x="4303115" y="88569"/>
                  </a:lnTo>
                  <a:lnTo>
                    <a:pt x="4359440" y="88569"/>
                  </a:lnTo>
                  <a:lnTo>
                    <a:pt x="4359440" y="78930"/>
                  </a:lnTo>
                  <a:close/>
                </a:path>
                <a:path w="4502785" h="1009014">
                  <a:moveTo>
                    <a:pt x="4415206" y="17602"/>
                  </a:moveTo>
                  <a:lnTo>
                    <a:pt x="4404436" y="15227"/>
                  </a:lnTo>
                  <a:lnTo>
                    <a:pt x="4398886" y="28321"/>
                  </a:lnTo>
                  <a:lnTo>
                    <a:pt x="4391647" y="40462"/>
                  </a:lnTo>
                  <a:lnTo>
                    <a:pt x="4383062" y="51155"/>
                  </a:lnTo>
                  <a:lnTo>
                    <a:pt x="4373410" y="59931"/>
                  </a:lnTo>
                  <a:lnTo>
                    <a:pt x="4376064" y="61747"/>
                  </a:lnTo>
                  <a:lnTo>
                    <a:pt x="4380408" y="65519"/>
                  </a:lnTo>
                  <a:lnTo>
                    <a:pt x="4382224" y="67475"/>
                  </a:lnTo>
                  <a:lnTo>
                    <a:pt x="4392053" y="57619"/>
                  </a:lnTo>
                  <a:lnTo>
                    <a:pt x="4401020" y="45732"/>
                  </a:lnTo>
                  <a:lnTo>
                    <a:pt x="4408830" y="32245"/>
                  </a:lnTo>
                  <a:lnTo>
                    <a:pt x="4415206" y="17602"/>
                  </a:lnTo>
                  <a:close/>
                </a:path>
                <a:path w="4502785" h="1009014">
                  <a:moveTo>
                    <a:pt x="4478236" y="55321"/>
                  </a:moveTo>
                  <a:lnTo>
                    <a:pt x="4394098" y="55321"/>
                  </a:lnTo>
                  <a:lnTo>
                    <a:pt x="4394098" y="65100"/>
                  </a:lnTo>
                  <a:lnTo>
                    <a:pt x="4420095" y="65100"/>
                  </a:lnTo>
                  <a:lnTo>
                    <a:pt x="4419981" y="65519"/>
                  </a:lnTo>
                  <a:lnTo>
                    <a:pt x="4414825" y="83718"/>
                  </a:lnTo>
                  <a:lnTo>
                    <a:pt x="4406557" y="99009"/>
                  </a:lnTo>
                  <a:lnTo>
                    <a:pt x="4394962" y="111112"/>
                  </a:lnTo>
                  <a:lnTo>
                    <a:pt x="4379709" y="120142"/>
                  </a:lnTo>
                  <a:lnTo>
                    <a:pt x="4382084" y="121958"/>
                  </a:lnTo>
                  <a:lnTo>
                    <a:pt x="4386275" y="126149"/>
                  </a:lnTo>
                  <a:lnTo>
                    <a:pt x="4387812" y="128104"/>
                  </a:lnTo>
                  <a:lnTo>
                    <a:pt x="4403801" y="117513"/>
                  </a:lnTo>
                  <a:lnTo>
                    <a:pt x="4416272" y="103720"/>
                  </a:lnTo>
                  <a:lnTo>
                    <a:pt x="4425404" y="86372"/>
                  </a:lnTo>
                  <a:lnTo>
                    <a:pt x="4431411" y="65100"/>
                  </a:lnTo>
                  <a:lnTo>
                    <a:pt x="4467326" y="65100"/>
                  </a:lnTo>
                  <a:lnTo>
                    <a:pt x="4467237" y="66497"/>
                  </a:lnTo>
                  <a:lnTo>
                    <a:pt x="4467161" y="67475"/>
                  </a:lnTo>
                  <a:lnTo>
                    <a:pt x="4465777" y="87020"/>
                  </a:lnTo>
                  <a:lnTo>
                    <a:pt x="4456569" y="118325"/>
                  </a:lnTo>
                  <a:lnTo>
                    <a:pt x="4442879" y="118325"/>
                  </a:lnTo>
                  <a:lnTo>
                    <a:pt x="4434764" y="117627"/>
                  </a:lnTo>
                  <a:lnTo>
                    <a:pt x="4436719" y="120281"/>
                  </a:lnTo>
                  <a:lnTo>
                    <a:pt x="4437977" y="124612"/>
                  </a:lnTo>
                  <a:lnTo>
                    <a:pt x="4438256" y="127546"/>
                  </a:lnTo>
                  <a:lnTo>
                    <a:pt x="4445952" y="127965"/>
                  </a:lnTo>
                  <a:lnTo>
                    <a:pt x="4470933" y="118325"/>
                  </a:lnTo>
                  <a:lnTo>
                    <a:pt x="4471009" y="118186"/>
                  </a:lnTo>
                  <a:lnTo>
                    <a:pt x="4471670" y="116928"/>
                  </a:lnTo>
                  <a:lnTo>
                    <a:pt x="4471721" y="116649"/>
                  </a:lnTo>
                  <a:lnTo>
                    <a:pt x="4474146" y="105422"/>
                  </a:lnTo>
                  <a:lnTo>
                    <a:pt x="4476153" y="87020"/>
                  </a:lnTo>
                  <a:lnTo>
                    <a:pt x="4476204" y="86372"/>
                  </a:lnTo>
                  <a:lnTo>
                    <a:pt x="4477956" y="60210"/>
                  </a:lnTo>
                  <a:lnTo>
                    <a:pt x="4478045" y="59232"/>
                  </a:lnTo>
                  <a:lnTo>
                    <a:pt x="4478134" y="57619"/>
                  </a:lnTo>
                  <a:lnTo>
                    <a:pt x="4478236" y="55321"/>
                  </a:lnTo>
                  <a:close/>
                </a:path>
                <a:path w="4502785" h="1009014">
                  <a:moveTo>
                    <a:pt x="4502556" y="57277"/>
                  </a:moveTo>
                  <a:lnTo>
                    <a:pt x="4489704" y="47650"/>
                  </a:lnTo>
                  <a:lnTo>
                    <a:pt x="4478528" y="34836"/>
                  </a:lnTo>
                  <a:lnTo>
                    <a:pt x="4469473" y="19685"/>
                  </a:lnTo>
                  <a:lnTo>
                    <a:pt x="4462996" y="3073"/>
                  </a:lnTo>
                  <a:lnTo>
                    <a:pt x="4419257" y="3073"/>
                  </a:lnTo>
                  <a:lnTo>
                    <a:pt x="4419257" y="12712"/>
                  </a:lnTo>
                  <a:lnTo>
                    <a:pt x="4455452" y="12712"/>
                  </a:lnTo>
                  <a:lnTo>
                    <a:pt x="4462424" y="28702"/>
                  </a:lnTo>
                  <a:lnTo>
                    <a:pt x="4471594" y="43472"/>
                  </a:lnTo>
                  <a:lnTo>
                    <a:pt x="4482655" y="56324"/>
                  </a:lnTo>
                  <a:lnTo>
                    <a:pt x="4495279" y="66497"/>
                  </a:lnTo>
                  <a:lnTo>
                    <a:pt x="4496816" y="63703"/>
                  </a:lnTo>
                  <a:lnTo>
                    <a:pt x="4500321" y="59232"/>
                  </a:lnTo>
                  <a:lnTo>
                    <a:pt x="4502556" y="572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459" y="4413044"/>
              <a:ext cx="135443" cy="12691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00594" y="4415300"/>
              <a:ext cx="99060" cy="124460"/>
            </a:xfrm>
            <a:custGeom>
              <a:avLst/>
              <a:gdLst/>
              <a:ahLst/>
              <a:cxnLst/>
              <a:rect l="l" t="t" r="r" b="b"/>
              <a:pathLst>
                <a:path w="99059" h="124460">
                  <a:moveTo>
                    <a:pt x="98437" y="0"/>
                  </a:moveTo>
                  <a:lnTo>
                    <a:pt x="87172" y="0"/>
                  </a:lnTo>
                  <a:lnTo>
                    <a:pt x="87172" y="11417"/>
                  </a:lnTo>
                  <a:lnTo>
                    <a:pt x="87172" y="34277"/>
                  </a:lnTo>
                  <a:lnTo>
                    <a:pt x="10668" y="34277"/>
                  </a:lnTo>
                  <a:lnTo>
                    <a:pt x="10668" y="11417"/>
                  </a:lnTo>
                  <a:lnTo>
                    <a:pt x="87172" y="11417"/>
                  </a:lnTo>
                  <a:lnTo>
                    <a:pt x="87172" y="0"/>
                  </a:lnTo>
                  <a:lnTo>
                    <a:pt x="0" y="0"/>
                  </a:lnTo>
                  <a:lnTo>
                    <a:pt x="0" y="11417"/>
                  </a:lnTo>
                  <a:lnTo>
                    <a:pt x="0" y="34277"/>
                  </a:lnTo>
                  <a:lnTo>
                    <a:pt x="0" y="124434"/>
                  </a:lnTo>
                  <a:lnTo>
                    <a:pt x="10668" y="124434"/>
                  </a:lnTo>
                  <a:lnTo>
                    <a:pt x="10668" y="114274"/>
                  </a:lnTo>
                  <a:lnTo>
                    <a:pt x="87172" y="114274"/>
                  </a:lnTo>
                  <a:lnTo>
                    <a:pt x="87172" y="123926"/>
                  </a:lnTo>
                  <a:lnTo>
                    <a:pt x="98437" y="123926"/>
                  </a:lnTo>
                  <a:lnTo>
                    <a:pt x="98437" y="79336"/>
                  </a:lnTo>
                  <a:lnTo>
                    <a:pt x="87172" y="79336"/>
                  </a:lnTo>
                  <a:lnTo>
                    <a:pt x="87172" y="102844"/>
                  </a:lnTo>
                  <a:lnTo>
                    <a:pt x="10668" y="102844"/>
                  </a:lnTo>
                  <a:lnTo>
                    <a:pt x="10668" y="78714"/>
                  </a:lnTo>
                  <a:lnTo>
                    <a:pt x="98437" y="78714"/>
                  </a:lnTo>
                  <a:lnTo>
                    <a:pt x="98437" y="68961"/>
                  </a:lnTo>
                  <a:lnTo>
                    <a:pt x="98437" y="68567"/>
                  </a:lnTo>
                  <a:lnTo>
                    <a:pt x="98437" y="44970"/>
                  </a:lnTo>
                  <a:lnTo>
                    <a:pt x="87172" y="44970"/>
                  </a:lnTo>
                  <a:lnTo>
                    <a:pt x="87172" y="68567"/>
                  </a:lnTo>
                  <a:lnTo>
                    <a:pt x="10668" y="68567"/>
                  </a:lnTo>
                  <a:lnTo>
                    <a:pt x="10668" y="44437"/>
                  </a:lnTo>
                  <a:lnTo>
                    <a:pt x="98437" y="44437"/>
                  </a:lnTo>
                  <a:lnTo>
                    <a:pt x="98437" y="34594"/>
                  </a:lnTo>
                  <a:lnTo>
                    <a:pt x="98437" y="34277"/>
                  </a:lnTo>
                  <a:lnTo>
                    <a:pt x="98437" y="11417"/>
                  </a:lnTo>
                  <a:lnTo>
                    <a:pt x="98437" y="10909"/>
                  </a:lnTo>
                  <a:lnTo>
                    <a:pt x="98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30187" y="4406610"/>
              <a:ext cx="268692" cy="13422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612998" y="1340341"/>
              <a:ext cx="7620" cy="300990"/>
            </a:xfrm>
            <a:custGeom>
              <a:avLst/>
              <a:gdLst/>
              <a:ahLst/>
              <a:cxnLst/>
              <a:rect l="l" t="t" r="r" b="b"/>
              <a:pathLst>
                <a:path w="7620" h="300989">
                  <a:moveTo>
                    <a:pt x="7147" y="300646"/>
                  </a:moveTo>
                  <a:lnTo>
                    <a:pt x="0" y="300646"/>
                  </a:lnTo>
                  <a:lnTo>
                    <a:pt x="0" y="0"/>
                  </a:lnTo>
                  <a:lnTo>
                    <a:pt x="7147" y="0"/>
                  </a:lnTo>
                  <a:lnTo>
                    <a:pt x="7147" y="300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612998" y="2658536"/>
              <a:ext cx="7620" cy="870585"/>
            </a:xfrm>
            <a:custGeom>
              <a:avLst/>
              <a:gdLst/>
              <a:ahLst/>
              <a:cxnLst/>
              <a:rect l="l" t="t" r="r" b="b"/>
              <a:pathLst>
                <a:path w="7620" h="870585">
                  <a:moveTo>
                    <a:pt x="0" y="870226"/>
                  </a:moveTo>
                  <a:lnTo>
                    <a:pt x="7147" y="870226"/>
                  </a:lnTo>
                  <a:lnTo>
                    <a:pt x="7147" y="0"/>
                  </a:lnTo>
                  <a:lnTo>
                    <a:pt x="0" y="0"/>
                  </a:lnTo>
                  <a:lnTo>
                    <a:pt x="0" y="870226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07821" y="2312683"/>
              <a:ext cx="1631314" cy="7620"/>
            </a:xfrm>
            <a:custGeom>
              <a:avLst/>
              <a:gdLst/>
              <a:ahLst/>
              <a:cxnLst/>
              <a:rect l="l" t="t" r="r" b="b"/>
              <a:pathLst>
                <a:path w="1631314" h="7619">
                  <a:moveTo>
                    <a:pt x="1630876" y="7144"/>
                  </a:moveTo>
                  <a:lnTo>
                    <a:pt x="0" y="7144"/>
                  </a:lnTo>
                  <a:lnTo>
                    <a:pt x="0" y="0"/>
                  </a:lnTo>
                  <a:lnTo>
                    <a:pt x="1630876" y="0"/>
                  </a:lnTo>
                  <a:lnTo>
                    <a:pt x="1630876" y="7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931551" y="2312683"/>
              <a:ext cx="5561330" cy="7620"/>
            </a:xfrm>
            <a:custGeom>
              <a:avLst/>
              <a:gdLst/>
              <a:ahLst/>
              <a:cxnLst/>
              <a:rect l="l" t="t" r="r" b="b"/>
              <a:pathLst>
                <a:path w="5561330" h="7619">
                  <a:moveTo>
                    <a:pt x="5560773" y="7144"/>
                  </a:moveTo>
                  <a:lnTo>
                    <a:pt x="0" y="7144"/>
                  </a:lnTo>
                  <a:lnTo>
                    <a:pt x="0" y="0"/>
                  </a:lnTo>
                  <a:lnTo>
                    <a:pt x="5560773" y="0"/>
                  </a:lnTo>
                  <a:lnTo>
                    <a:pt x="5560773" y="7144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07821" y="2658536"/>
              <a:ext cx="1631314" cy="7620"/>
            </a:xfrm>
            <a:custGeom>
              <a:avLst/>
              <a:gdLst/>
              <a:ahLst/>
              <a:cxnLst/>
              <a:rect l="l" t="t" r="r" b="b"/>
              <a:pathLst>
                <a:path w="1631314" h="7619">
                  <a:moveTo>
                    <a:pt x="1630876" y="7144"/>
                  </a:moveTo>
                  <a:lnTo>
                    <a:pt x="0" y="7144"/>
                  </a:lnTo>
                  <a:lnTo>
                    <a:pt x="0" y="0"/>
                  </a:lnTo>
                  <a:lnTo>
                    <a:pt x="1630876" y="0"/>
                  </a:lnTo>
                  <a:lnTo>
                    <a:pt x="1630876" y="7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931543" y="2658547"/>
              <a:ext cx="5561330" cy="7620"/>
            </a:xfrm>
            <a:custGeom>
              <a:avLst/>
              <a:gdLst/>
              <a:ahLst/>
              <a:cxnLst/>
              <a:rect l="l" t="t" r="r" b="b"/>
              <a:pathLst>
                <a:path w="5561330" h="7619">
                  <a:moveTo>
                    <a:pt x="5560771" y="0"/>
                  </a:moveTo>
                  <a:lnTo>
                    <a:pt x="2688590" y="0"/>
                  </a:lnTo>
                  <a:lnTo>
                    <a:pt x="2681452" y="0"/>
                  </a:lnTo>
                  <a:lnTo>
                    <a:pt x="0" y="0"/>
                  </a:lnTo>
                  <a:lnTo>
                    <a:pt x="0" y="7137"/>
                  </a:lnTo>
                  <a:lnTo>
                    <a:pt x="2681452" y="7137"/>
                  </a:lnTo>
                  <a:lnTo>
                    <a:pt x="2688590" y="7137"/>
                  </a:lnTo>
                  <a:lnTo>
                    <a:pt x="5560771" y="7137"/>
                  </a:lnTo>
                  <a:lnTo>
                    <a:pt x="5560771" y="0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07821" y="3534742"/>
              <a:ext cx="1631314" cy="7620"/>
            </a:xfrm>
            <a:custGeom>
              <a:avLst/>
              <a:gdLst/>
              <a:ahLst/>
              <a:cxnLst/>
              <a:rect l="l" t="t" r="r" b="b"/>
              <a:pathLst>
                <a:path w="1631314" h="7620">
                  <a:moveTo>
                    <a:pt x="1630876" y="7144"/>
                  </a:moveTo>
                  <a:lnTo>
                    <a:pt x="0" y="7144"/>
                  </a:lnTo>
                  <a:lnTo>
                    <a:pt x="0" y="0"/>
                  </a:lnTo>
                  <a:lnTo>
                    <a:pt x="1630876" y="0"/>
                  </a:lnTo>
                  <a:lnTo>
                    <a:pt x="1630876" y="7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931543" y="3534745"/>
              <a:ext cx="2682875" cy="7620"/>
            </a:xfrm>
            <a:custGeom>
              <a:avLst/>
              <a:gdLst/>
              <a:ahLst/>
              <a:cxnLst/>
              <a:rect l="l" t="t" r="r" b="b"/>
              <a:pathLst>
                <a:path w="2682875" h="7620">
                  <a:moveTo>
                    <a:pt x="6578" y="0"/>
                  </a:moveTo>
                  <a:lnTo>
                    <a:pt x="0" y="0"/>
                  </a:lnTo>
                  <a:lnTo>
                    <a:pt x="0" y="7150"/>
                  </a:lnTo>
                  <a:lnTo>
                    <a:pt x="6578" y="7150"/>
                  </a:lnTo>
                  <a:lnTo>
                    <a:pt x="6578" y="0"/>
                  </a:lnTo>
                  <a:close/>
                </a:path>
                <a:path w="2682875" h="7620">
                  <a:moveTo>
                    <a:pt x="2682494" y="0"/>
                  </a:moveTo>
                  <a:lnTo>
                    <a:pt x="2681452" y="0"/>
                  </a:lnTo>
                  <a:lnTo>
                    <a:pt x="2681452" y="7150"/>
                  </a:lnTo>
                  <a:lnTo>
                    <a:pt x="2682494" y="7150"/>
                  </a:lnTo>
                  <a:lnTo>
                    <a:pt x="2682494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612995" y="1340350"/>
              <a:ext cx="2879725" cy="1325880"/>
            </a:xfrm>
            <a:custGeom>
              <a:avLst/>
              <a:gdLst/>
              <a:ahLst/>
              <a:cxnLst/>
              <a:rect l="l" t="t" r="r" b="b"/>
              <a:pathLst>
                <a:path w="2879725" h="1325880">
                  <a:moveTo>
                    <a:pt x="7137" y="0"/>
                  </a:moveTo>
                  <a:lnTo>
                    <a:pt x="0" y="0"/>
                  </a:lnTo>
                  <a:lnTo>
                    <a:pt x="0" y="300647"/>
                  </a:lnTo>
                  <a:lnTo>
                    <a:pt x="7137" y="300647"/>
                  </a:lnTo>
                  <a:lnTo>
                    <a:pt x="7137" y="0"/>
                  </a:lnTo>
                  <a:close/>
                </a:path>
                <a:path w="2879725" h="1325880">
                  <a:moveTo>
                    <a:pt x="2879318" y="972337"/>
                  </a:moveTo>
                  <a:lnTo>
                    <a:pt x="2872181" y="972337"/>
                  </a:lnTo>
                  <a:lnTo>
                    <a:pt x="2872181" y="1325333"/>
                  </a:lnTo>
                  <a:lnTo>
                    <a:pt x="2879318" y="1325333"/>
                  </a:lnTo>
                  <a:lnTo>
                    <a:pt x="2879318" y="9723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4612998" y="2658536"/>
              <a:ext cx="7620" cy="870585"/>
            </a:xfrm>
            <a:custGeom>
              <a:avLst/>
              <a:gdLst/>
              <a:ahLst/>
              <a:cxnLst/>
              <a:rect l="l" t="t" r="r" b="b"/>
              <a:pathLst>
                <a:path w="7620" h="870585">
                  <a:moveTo>
                    <a:pt x="0" y="870226"/>
                  </a:moveTo>
                  <a:lnTo>
                    <a:pt x="7147" y="870226"/>
                  </a:lnTo>
                  <a:lnTo>
                    <a:pt x="7147" y="0"/>
                  </a:lnTo>
                  <a:lnTo>
                    <a:pt x="0" y="0"/>
                  </a:lnTo>
                  <a:lnTo>
                    <a:pt x="0" y="870226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07809" y="2312688"/>
              <a:ext cx="7185025" cy="1229360"/>
            </a:xfrm>
            <a:custGeom>
              <a:avLst/>
              <a:gdLst/>
              <a:ahLst/>
              <a:cxnLst/>
              <a:rect l="l" t="t" r="r" b="b"/>
              <a:pathLst>
                <a:path w="7185025" h="1229360">
                  <a:moveTo>
                    <a:pt x="1630883" y="345859"/>
                  </a:moveTo>
                  <a:lnTo>
                    <a:pt x="0" y="345859"/>
                  </a:lnTo>
                  <a:lnTo>
                    <a:pt x="0" y="352996"/>
                  </a:lnTo>
                  <a:lnTo>
                    <a:pt x="1630883" y="352996"/>
                  </a:lnTo>
                  <a:lnTo>
                    <a:pt x="1630883" y="345859"/>
                  </a:lnTo>
                  <a:close/>
                </a:path>
                <a:path w="7185025" h="1229360">
                  <a:moveTo>
                    <a:pt x="1630883" y="0"/>
                  </a:moveTo>
                  <a:lnTo>
                    <a:pt x="0" y="0"/>
                  </a:lnTo>
                  <a:lnTo>
                    <a:pt x="0" y="7150"/>
                  </a:lnTo>
                  <a:lnTo>
                    <a:pt x="1630883" y="7150"/>
                  </a:lnTo>
                  <a:lnTo>
                    <a:pt x="1630883" y="0"/>
                  </a:lnTo>
                  <a:close/>
                </a:path>
                <a:path w="7185025" h="1229360">
                  <a:moveTo>
                    <a:pt x="7184504" y="345859"/>
                  </a:moveTo>
                  <a:lnTo>
                    <a:pt x="7177367" y="345859"/>
                  </a:lnTo>
                  <a:lnTo>
                    <a:pt x="7177367" y="1229207"/>
                  </a:lnTo>
                  <a:lnTo>
                    <a:pt x="7184504" y="1229207"/>
                  </a:lnTo>
                  <a:lnTo>
                    <a:pt x="7184504" y="345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931551" y="2658536"/>
              <a:ext cx="5561330" cy="7620"/>
            </a:xfrm>
            <a:custGeom>
              <a:avLst/>
              <a:gdLst/>
              <a:ahLst/>
              <a:cxnLst/>
              <a:rect l="l" t="t" r="r" b="b"/>
              <a:pathLst>
                <a:path w="5561330" h="7619">
                  <a:moveTo>
                    <a:pt x="5560773" y="7144"/>
                  </a:moveTo>
                  <a:lnTo>
                    <a:pt x="0" y="7144"/>
                  </a:lnTo>
                  <a:lnTo>
                    <a:pt x="0" y="0"/>
                  </a:lnTo>
                  <a:lnTo>
                    <a:pt x="5560773" y="0"/>
                  </a:lnTo>
                  <a:lnTo>
                    <a:pt x="5560773" y="7144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76589" y="4235657"/>
              <a:ext cx="339261" cy="10973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25582" y="4086135"/>
              <a:ext cx="884974" cy="42116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54423" y="4086135"/>
              <a:ext cx="907566" cy="42116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07821" y="3525190"/>
              <a:ext cx="7184610" cy="1401964"/>
            </a:xfrm>
            <a:prstGeom prst="rect">
              <a:avLst/>
            </a:prstGeom>
          </p:spPr>
        </p:pic>
      </p:grpSp>
      <p:sp>
        <p:nvSpPr>
          <p:cNvPr id="49" name="object 49"/>
          <p:cNvSpPr/>
          <p:nvPr/>
        </p:nvSpPr>
        <p:spPr>
          <a:xfrm>
            <a:off x="1932330" y="4675256"/>
            <a:ext cx="5556885" cy="562610"/>
          </a:xfrm>
          <a:custGeom>
            <a:avLst/>
            <a:gdLst/>
            <a:ahLst/>
            <a:cxnLst/>
            <a:rect l="l" t="t" r="r" b="b"/>
            <a:pathLst>
              <a:path w="5556884" h="562610">
                <a:moveTo>
                  <a:pt x="5556453" y="0"/>
                </a:moveTo>
                <a:lnTo>
                  <a:pt x="622947" y="0"/>
                </a:lnTo>
                <a:lnTo>
                  <a:pt x="622947" y="251904"/>
                </a:lnTo>
                <a:lnTo>
                  <a:pt x="0" y="251904"/>
                </a:lnTo>
                <a:lnTo>
                  <a:pt x="0" y="562229"/>
                </a:lnTo>
                <a:lnTo>
                  <a:pt x="622947" y="562229"/>
                </a:lnTo>
                <a:lnTo>
                  <a:pt x="5556453" y="562229"/>
                </a:lnTo>
                <a:lnTo>
                  <a:pt x="5556453" y="251904"/>
                </a:lnTo>
                <a:lnTo>
                  <a:pt x="555645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50" name="object 50"/>
          <p:cNvGraphicFramePr>
            <a:graphicFrameLocks noGrp="1"/>
          </p:cNvGraphicFramePr>
          <p:nvPr/>
        </p:nvGraphicFramePr>
        <p:xfrm>
          <a:off x="1932335" y="4671678"/>
          <a:ext cx="5633085" cy="561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2935"/>
                <a:gridCol w="4933315"/>
              </a:tblGrid>
              <a:tr h="251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EEFC5"/>
                      </a:solidFill>
                      <a:prstDash val="solid"/>
                    </a:lnR>
                    <a:lnT w="9525">
                      <a:solidFill>
                        <a:srgbClr val="FEEFC5"/>
                      </a:solidFill>
                      <a:prstDash val="solid"/>
                    </a:lnT>
                    <a:lnB w="9525">
                      <a:solidFill>
                        <a:srgbClr val="FEEF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EFC5"/>
                      </a:solidFill>
                      <a:prstDash val="solid"/>
                    </a:lnL>
                    <a:lnT w="9525">
                      <a:solidFill>
                        <a:srgbClr val="FEEFC5"/>
                      </a:solidFill>
                      <a:prstDash val="solid"/>
                    </a:lnT>
                    <a:lnB w="9525">
                      <a:solidFill>
                        <a:srgbClr val="FEEFC5"/>
                      </a:solidFill>
                      <a:prstDash val="solid"/>
                    </a:lnB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EEFC5"/>
                      </a:solidFill>
                      <a:prstDash val="solid"/>
                    </a:lnR>
                    <a:lnT w="9525">
                      <a:solidFill>
                        <a:srgbClr val="FEEFC5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EFC5"/>
                      </a:solidFill>
                      <a:prstDash val="solid"/>
                    </a:lnL>
                    <a:lnT w="9525">
                      <a:solidFill>
                        <a:srgbClr val="FEEFC5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pic>
        <p:nvPicPr>
          <p:cNvPr id="51" name="object 5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137326" y="4743036"/>
            <a:ext cx="213269" cy="101671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3712271" y="4741229"/>
            <a:ext cx="361315" cy="106045"/>
            <a:chOff x="3712271" y="4741229"/>
            <a:chExt cx="361315" cy="106045"/>
          </a:xfrm>
        </p:grpSpPr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12271" y="4741229"/>
              <a:ext cx="317101" cy="10251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051141" y="4808753"/>
              <a:ext cx="22225" cy="38735"/>
            </a:xfrm>
            <a:custGeom>
              <a:avLst/>
              <a:gdLst/>
              <a:ahLst/>
              <a:cxnLst/>
              <a:rect l="l" t="t" r="r" b="b"/>
              <a:pathLst>
                <a:path w="22225" h="38735">
                  <a:moveTo>
                    <a:pt x="2468" y="38360"/>
                  </a:moveTo>
                  <a:lnTo>
                    <a:pt x="0" y="32415"/>
                  </a:lnTo>
                  <a:lnTo>
                    <a:pt x="8640" y="28826"/>
                  </a:lnTo>
                  <a:lnTo>
                    <a:pt x="13577" y="23554"/>
                  </a:lnTo>
                  <a:lnTo>
                    <a:pt x="14138" y="15927"/>
                  </a:lnTo>
                  <a:lnTo>
                    <a:pt x="13465" y="16039"/>
                  </a:lnTo>
                  <a:lnTo>
                    <a:pt x="7630" y="16039"/>
                  </a:lnTo>
                  <a:lnTo>
                    <a:pt x="3815" y="13347"/>
                  </a:lnTo>
                  <a:lnTo>
                    <a:pt x="3815" y="2804"/>
                  </a:lnTo>
                  <a:lnTo>
                    <a:pt x="7742" y="0"/>
                  </a:lnTo>
                  <a:lnTo>
                    <a:pt x="18514" y="0"/>
                  </a:lnTo>
                  <a:lnTo>
                    <a:pt x="21880" y="5047"/>
                  </a:lnTo>
                  <a:lnTo>
                    <a:pt x="21880" y="12899"/>
                  </a:lnTo>
                  <a:lnTo>
                    <a:pt x="20504" y="21404"/>
                  </a:lnTo>
                  <a:lnTo>
                    <a:pt x="16592" y="28616"/>
                  </a:lnTo>
                  <a:lnTo>
                    <a:pt x="10472" y="34335"/>
                  </a:lnTo>
                  <a:lnTo>
                    <a:pt x="2468" y="383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5" name="object 5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155383" y="4740780"/>
            <a:ext cx="210615" cy="102968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4387768" y="4808752"/>
            <a:ext cx="22225" cy="38735"/>
          </a:xfrm>
          <a:custGeom>
            <a:avLst/>
            <a:gdLst/>
            <a:ahLst/>
            <a:cxnLst/>
            <a:rect l="l" t="t" r="r" b="b"/>
            <a:pathLst>
              <a:path w="22225" h="38735">
                <a:moveTo>
                  <a:pt x="2468" y="38360"/>
                </a:moveTo>
                <a:lnTo>
                  <a:pt x="0" y="32415"/>
                </a:lnTo>
                <a:lnTo>
                  <a:pt x="8640" y="28826"/>
                </a:lnTo>
                <a:lnTo>
                  <a:pt x="13577" y="23554"/>
                </a:lnTo>
                <a:lnTo>
                  <a:pt x="14138" y="15927"/>
                </a:lnTo>
                <a:lnTo>
                  <a:pt x="13465" y="16039"/>
                </a:lnTo>
                <a:lnTo>
                  <a:pt x="7630" y="16039"/>
                </a:lnTo>
                <a:lnTo>
                  <a:pt x="3815" y="13347"/>
                </a:lnTo>
                <a:lnTo>
                  <a:pt x="3815" y="2804"/>
                </a:lnTo>
                <a:lnTo>
                  <a:pt x="7742" y="0"/>
                </a:lnTo>
                <a:lnTo>
                  <a:pt x="18514" y="0"/>
                </a:lnTo>
                <a:lnTo>
                  <a:pt x="21880" y="5047"/>
                </a:lnTo>
                <a:lnTo>
                  <a:pt x="21880" y="12899"/>
                </a:lnTo>
                <a:lnTo>
                  <a:pt x="20504" y="21404"/>
                </a:lnTo>
                <a:lnTo>
                  <a:pt x="16592" y="28616"/>
                </a:lnTo>
                <a:lnTo>
                  <a:pt x="10472" y="34335"/>
                </a:lnTo>
                <a:lnTo>
                  <a:pt x="2468" y="383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7" name="object 5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492616" y="4741116"/>
            <a:ext cx="656385" cy="105996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226763" y="4741004"/>
            <a:ext cx="327425" cy="102856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5638793" y="4739097"/>
            <a:ext cx="29209" cy="107314"/>
          </a:xfrm>
          <a:custGeom>
            <a:avLst/>
            <a:gdLst/>
            <a:ahLst/>
            <a:cxnLst/>
            <a:rect l="l" t="t" r="r" b="b"/>
            <a:pathLst>
              <a:path w="29210" h="107314">
                <a:moveTo>
                  <a:pt x="22329" y="106782"/>
                </a:moveTo>
                <a:lnTo>
                  <a:pt x="13159" y="95742"/>
                </a:lnTo>
                <a:lnTo>
                  <a:pt x="6115" y="83157"/>
                </a:lnTo>
                <a:lnTo>
                  <a:pt x="1595" y="69036"/>
                </a:lnTo>
                <a:lnTo>
                  <a:pt x="0" y="53391"/>
                </a:lnTo>
                <a:lnTo>
                  <a:pt x="1595" y="37745"/>
                </a:lnTo>
                <a:lnTo>
                  <a:pt x="6115" y="23624"/>
                </a:lnTo>
                <a:lnTo>
                  <a:pt x="13159" y="11039"/>
                </a:lnTo>
                <a:lnTo>
                  <a:pt x="22329" y="0"/>
                </a:lnTo>
                <a:lnTo>
                  <a:pt x="29062" y="3477"/>
                </a:lnTo>
                <a:lnTo>
                  <a:pt x="20357" y="14099"/>
                </a:lnTo>
                <a:lnTo>
                  <a:pt x="13787" y="25952"/>
                </a:lnTo>
                <a:lnTo>
                  <a:pt x="9637" y="39046"/>
                </a:lnTo>
                <a:lnTo>
                  <a:pt x="8191" y="53391"/>
                </a:lnTo>
                <a:lnTo>
                  <a:pt x="9637" y="67735"/>
                </a:lnTo>
                <a:lnTo>
                  <a:pt x="13787" y="80829"/>
                </a:lnTo>
                <a:lnTo>
                  <a:pt x="20357" y="92682"/>
                </a:lnTo>
                <a:lnTo>
                  <a:pt x="29062" y="103304"/>
                </a:lnTo>
                <a:lnTo>
                  <a:pt x="22329" y="1067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676265" y="4742020"/>
            <a:ext cx="548005" cy="102235"/>
          </a:xfrm>
          <a:custGeom>
            <a:avLst/>
            <a:gdLst/>
            <a:ahLst/>
            <a:cxnLst/>
            <a:rect l="l" t="t" r="r" b="b"/>
            <a:pathLst>
              <a:path w="548004" h="102235">
                <a:moveTo>
                  <a:pt x="38150" y="2578"/>
                </a:moveTo>
                <a:lnTo>
                  <a:pt x="29959" y="0"/>
                </a:lnTo>
                <a:lnTo>
                  <a:pt x="24130" y="13017"/>
                </a:lnTo>
                <a:lnTo>
                  <a:pt x="16954" y="25298"/>
                </a:lnTo>
                <a:lnTo>
                  <a:pt x="8801" y="36309"/>
                </a:lnTo>
                <a:lnTo>
                  <a:pt x="0" y="45542"/>
                </a:lnTo>
                <a:lnTo>
                  <a:pt x="1689" y="47561"/>
                </a:lnTo>
                <a:lnTo>
                  <a:pt x="4152" y="51816"/>
                </a:lnTo>
                <a:lnTo>
                  <a:pt x="5156" y="53835"/>
                </a:lnTo>
                <a:lnTo>
                  <a:pt x="9652" y="49580"/>
                </a:lnTo>
                <a:lnTo>
                  <a:pt x="13919" y="44526"/>
                </a:lnTo>
                <a:lnTo>
                  <a:pt x="17957" y="38925"/>
                </a:lnTo>
                <a:lnTo>
                  <a:pt x="17957" y="101511"/>
                </a:lnTo>
                <a:lnTo>
                  <a:pt x="26149" y="101511"/>
                </a:lnTo>
                <a:lnTo>
                  <a:pt x="26149" y="38925"/>
                </a:lnTo>
                <a:lnTo>
                  <a:pt x="26149" y="26581"/>
                </a:lnTo>
                <a:lnTo>
                  <a:pt x="29489" y="20764"/>
                </a:lnTo>
                <a:lnTo>
                  <a:pt x="32613" y="14795"/>
                </a:lnTo>
                <a:lnTo>
                  <a:pt x="35496" y="8712"/>
                </a:lnTo>
                <a:lnTo>
                  <a:pt x="38150" y="2578"/>
                </a:lnTo>
                <a:close/>
              </a:path>
              <a:path w="548004" h="102235">
                <a:moveTo>
                  <a:pt x="105473" y="94551"/>
                </a:moveTo>
                <a:lnTo>
                  <a:pt x="96342" y="90411"/>
                </a:lnTo>
                <a:lnTo>
                  <a:pt x="88087" y="85242"/>
                </a:lnTo>
                <a:lnTo>
                  <a:pt x="80670" y="79070"/>
                </a:lnTo>
                <a:lnTo>
                  <a:pt x="80162" y="78511"/>
                </a:lnTo>
                <a:lnTo>
                  <a:pt x="74053" y="71894"/>
                </a:lnTo>
                <a:lnTo>
                  <a:pt x="94754" y="30683"/>
                </a:lnTo>
                <a:lnTo>
                  <a:pt x="98856" y="13233"/>
                </a:lnTo>
                <a:lnTo>
                  <a:pt x="93357" y="11099"/>
                </a:lnTo>
                <a:lnTo>
                  <a:pt x="91897" y="11557"/>
                </a:lnTo>
                <a:lnTo>
                  <a:pt x="38379" y="11557"/>
                </a:lnTo>
                <a:lnTo>
                  <a:pt x="38379" y="19405"/>
                </a:lnTo>
                <a:lnTo>
                  <a:pt x="89319" y="19405"/>
                </a:lnTo>
                <a:lnTo>
                  <a:pt x="85661" y="32423"/>
                </a:lnTo>
                <a:lnTo>
                  <a:pt x="68783" y="64947"/>
                </a:lnTo>
                <a:lnTo>
                  <a:pt x="63080" y="55092"/>
                </a:lnTo>
                <a:lnTo>
                  <a:pt x="58204" y="44297"/>
                </a:lnTo>
                <a:lnTo>
                  <a:pt x="54140" y="32626"/>
                </a:lnTo>
                <a:lnTo>
                  <a:pt x="54089" y="32423"/>
                </a:lnTo>
                <a:lnTo>
                  <a:pt x="50825" y="20193"/>
                </a:lnTo>
                <a:lnTo>
                  <a:pt x="42976" y="21869"/>
                </a:lnTo>
                <a:lnTo>
                  <a:pt x="46736" y="35890"/>
                </a:lnTo>
                <a:lnTo>
                  <a:pt x="51320" y="48920"/>
                </a:lnTo>
                <a:lnTo>
                  <a:pt x="56819" y="60883"/>
                </a:lnTo>
                <a:lnTo>
                  <a:pt x="63284" y="71678"/>
                </a:lnTo>
                <a:lnTo>
                  <a:pt x="56032" y="79070"/>
                </a:lnTo>
                <a:lnTo>
                  <a:pt x="48120" y="85458"/>
                </a:lnTo>
                <a:lnTo>
                  <a:pt x="39827" y="90678"/>
                </a:lnTo>
                <a:lnTo>
                  <a:pt x="31191" y="94780"/>
                </a:lnTo>
                <a:lnTo>
                  <a:pt x="33096" y="96354"/>
                </a:lnTo>
                <a:lnTo>
                  <a:pt x="35267" y="99377"/>
                </a:lnTo>
                <a:lnTo>
                  <a:pt x="36410" y="101511"/>
                </a:lnTo>
                <a:lnTo>
                  <a:pt x="36690" y="101511"/>
                </a:lnTo>
                <a:lnTo>
                  <a:pt x="45173" y="97193"/>
                </a:lnTo>
                <a:lnTo>
                  <a:pt x="53492" y="91833"/>
                </a:lnTo>
                <a:lnTo>
                  <a:pt x="61277" y="85598"/>
                </a:lnTo>
                <a:lnTo>
                  <a:pt x="68453" y="78511"/>
                </a:lnTo>
                <a:lnTo>
                  <a:pt x="75120" y="85598"/>
                </a:lnTo>
                <a:lnTo>
                  <a:pt x="82562" y="91833"/>
                </a:lnTo>
                <a:lnTo>
                  <a:pt x="90792" y="97193"/>
                </a:lnTo>
                <a:lnTo>
                  <a:pt x="99631" y="101511"/>
                </a:lnTo>
                <a:lnTo>
                  <a:pt x="99923" y="101511"/>
                </a:lnTo>
                <a:lnTo>
                  <a:pt x="100990" y="99377"/>
                </a:lnTo>
                <a:lnTo>
                  <a:pt x="103568" y="96126"/>
                </a:lnTo>
                <a:lnTo>
                  <a:pt x="105473" y="94551"/>
                </a:lnTo>
                <a:close/>
              </a:path>
              <a:path w="548004" h="102235">
                <a:moveTo>
                  <a:pt x="152831" y="7061"/>
                </a:moveTo>
                <a:lnTo>
                  <a:pt x="147332" y="3695"/>
                </a:lnTo>
                <a:lnTo>
                  <a:pt x="145986" y="4038"/>
                </a:lnTo>
                <a:lnTo>
                  <a:pt x="118491" y="4038"/>
                </a:lnTo>
                <a:lnTo>
                  <a:pt x="118491" y="101625"/>
                </a:lnTo>
                <a:lnTo>
                  <a:pt x="126352" y="101625"/>
                </a:lnTo>
                <a:lnTo>
                  <a:pt x="126352" y="11557"/>
                </a:lnTo>
                <a:lnTo>
                  <a:pt x="142887" y="11557"/>
                </a:lnTo>
                <a:lnTo>
                  <a:pt x="140652" y="17818"/>
                </a:lnTo>
                <a:lnTo>
                  <a:pt x="138188" y="24511"/>
                </a:lnTo>
                <a:lnTo>
                  <a:pt x="135547" y="31292"/>
                </a:lnTo>
                <a:lnTo>
                  <a:pt x="132854" y="37693"/>
                </a:lnTo>
                <a:lnTo>
                  <a:pt x="141490" y="46215"/>
                </a:lnTo>
                <a:lnTo>
                  <a:pt x="142697" y="49580"/>
                </a:lnTo>
                <a:lnTo>
                  <a:pt x="144043" y="53619"/>
                </a:lnTo>
                <a:lnTo>
                  <a:pt x="144081" y="63258"/>
                </a:lnTo>
                <a:lnTo>
                  <a:pt x="143408" y="66294"/>
                </a:lnTo>
                <a:lnTo>
                  <a:pt x="141490" y="67525"/>
                </a:lnTo>
                <a:lnTo>
                  <a:pt x="140373" y="68084"/>
                </a:lnTo>
                <a:lnTo>
                  <a:pt x="139547" y="68313"/>
                </a:lnTo>
                <a:lnTo>
                  <a:pt x="130276" y="68313"/>
                </a:lnTo>
                <a:lnTo>
                  <a:pt x="131622" y="70548"/>
                </a:lnTo>
                <a:lnTo>
                  <a:pt x="132295" y="73799"/>
                </a:lnTo>
                <a:lnTo>
                  <a:pt x="132410" y="75933"/>
                </a:lnTo>
                <a:lnTo>
                  <a:pt x="139966" y="75933"/>
                </a:lnTo>
                <a:lnTo>
                  <a:pt x="143179" y="75488"/>
                </a:lnTo>
                <a:lnTo>
                  <a:pt x="145313" y="74815"/>
                </a:lnTo>
                <a:lnTo>
                  <a:pt x="150355" y="71450"/>
                </a:lnTo>
                <a:lnTo>
                  <a:pt x="151701" y="66967"/>
                </a:lnTo>
                <a:lnTo>
                  <a:pt x="151599" y="60794"/>
                </a:lnTo>
                <a:lnTo>
                  <a:pt x="151472" y="59334"/>
                </a:lnTo>
                <a:lnTo>
                  <a:pt x="151130" y="55384"/>
                </a:lnTo>
                <a:lnTo>
                  <a:pt x="149453" y="49580"/>
                </a:lnTo>
                <a:lnTo>
                  <a:pt x="146050" y="43345"/>
                </a:lnTo>
                <a:lnTo>
                  <a:pt x="140487" y="36677"/>
                </a:lnTo>
                <a:lnTo>
                  <a:pt x="143725" y="29679"/>
                </a:lnTo>
                <a:lnTo>
                  <a:pt x="146951" y="22123"/>
                </a:lnTo>
                <a:lnTo>
                  <a:pt x="150037" y="14439"/>
                </a:lnTo>
                <a:lnTo>
                  <a:pt x="151130" y="11557"/>
                </a:lnTo>
                <a:lnTo>
                  <a:pt x="152831" y="7061"/>
                </a:lnTo>
                <a:close/>
              </a:path>
              <a:path w="548004" h="102235">
                <a:moveTo>
                  <a:pt x="216674" y="94449"/>
                </a:moveTo>
                <a:lnTo>
                  <a:pt x="210515" y="91020"/>
                </a:lnTo>
                <a:lnTo>
                  <a:pt x="204978" y="86702"/>
                </a:lnTo>
                <a:lnTo>
                  <a:pt x="200075" y="81546"/>
                </a:lnTo>
                <a:lnTo>
                  <a:pt x="195719" y="75488"/>
                </a:lnTo>
                <a:lnTo>
                  <a:pt x="195961" y="75488"/>
                </a:lnTo>
                <a:lnTo>
                  <a:pt x="201777" y="71450"/>
                </a:lnTo>
                <a:lnTo>
                  <a:pt x="203873" y="69761"/>
                </a:lnTo>
                <a:lnTo>
                  <a:pt x="208483" y="66065"/>
                </a:lnTo>
                <a:lnTo>
                  <a:pt x="213982" y="60794"/>
                </a:lnTo>
                <a:lnTo>
                  <a:pt x="213715" y="60794"/>
                </a:lnTo>
                <a:lnTo>
                  <a:pt x="207365" y="56311"/>
                </a:lnTo>
                <a:lnTo>
                  <a:pt x="203657" y="60452"/>
                </a:lnTo>
                <a:lnTo>
                  <a:pt x="197713" y="65620"/>
                </a:lnTo>
                <a:lnTo>
                  <a:pt x="192443" y="69761"/>
                </a:lnTo>
                <a:lnTo>
                  <a:pt x="189852" y="64833"/>
                </a:lnTo>
                <a:lnTo>
                  <a:pt x="187833" y="59334"/>
                </a:lnTo>
                <a:lnTo>
                  <a:pt x="186270" y="53619"/>
                </a:lnTo>
                <a:lnTo>
                  <a:pt x="209156" y="53619"/>
                </a:lnTo>
                <a:lnTo>
                  <a:pt x="209156" y="46215"/>
                </a:lnTo>
                <a:lnTo>
                  <a:pt x="209156" y="32308"/>
                </a:lnTo>
                <a:lnTo>
                  <a:pt x="209156" y="25234"/>
                </a:lnTo>
                <a:lnTo>
                  <a:pt x="209156" y="11557"/>
                </a:lnTo>
                <a:lnTo>
                  <a:pt x="209156" y="4038"/>
                </a:lnTo>
                <a:lnTo>
                  <a:pt x="200850" y="4038"/>
                </a:lnTo>
                <a:lnTo>
                  <a:pt x="200850" y="11557"/>
                </a:lnTo>
                <a:lnTo>
                  <a:pt x="200850" y="25234"/>
                </a:lnTo>
                <a:lnTo>
                  <a:pt x="200850" y="32308"/>
                </a:lnTo>
                <a:lnTo>
                  <a:pt x="200850" y="46215"/>
                </a:lnTo>
                <a:lnTo>
                  <a:pt x="166966" y="46215"/>
                </a:lnTo>
                <a:lnTo>
                  <a:pt x="166966" y="32308"/>
                </a:lnTo>
                <a:lnTo>
                  <a:pt x="200850" y="32308"/>
                </a:lnTo>
                <a:lnTo>
                  <a:pt x="200850" y="25234"/>
                </a:lnTo>
                <a:lnTo>
                  <a:pt x="166966" y="25234"/>
                </a:lnTo>
                <a:lnTo>
                  <a:pt x="166966" y="11557"/>
                </a:lnTo>
                <a:lnTo>
                  <a:pt x="200850" y="11557"/>
                </a:lnTo>
                <a:lnTo>
                  <a:pt x="200850" y="4038"/>
                </a:lnTo>
                <a:lnTo>
                  <a:pt x="158889" y="4038"/>
                </a:lnTo>
                <a:lnTo>
                  <a:pt x="158889" y="89623"/>
                </a:lnTo>
                <a:lnTo>
                  <a:pt x="146316" y="91973"/>
                </a:lnTo>
                <a:lnTo>
                  <a:pt x="149009" y="100050"/>
                </a:lnTo>
                <a:lnTo>
                  <a:pt x="189077" y="91020"/>
                </a:lnTo>
                <a:lnTo>
                  <a:pt x="188849" y="91020"/>
                </a:lnTo>
                <a:lnTo>
                  <a:pt x="188734" y="89623"/>
                </a:lnTo>
                <a:lnTo>
                  <a:pt x="188620" y="88163"/>
                </a:lnTo>
                <a:lnTo>
                  <a:pt x="188506" y="86702"/>
                </a:lnTo>
                <a:lnTo>
                  <a:pt x="188290" y="83896"/>
                </a:lnTo>
                <a:lnTo>
                  <a:pt x="166966" y="88163"/>
                </a:lnTo>
                <a:lnTo>
                  <a:pt x="166966" y="53619"/>
                </a:lnTo>
                <a:lnTo>
                  <a:pt x="179082" y="53619"/>
                </a:lnTo>
                <a:lnTo>
                  <a:pt x="184048" y="69113"/>
                </a:lnTo>
                <a:lnTo>
                  <a:pt x="190969" y="82499"/>
                </a:lnTo>
                <a:lnTo>
                  <a:pt x="199961" y="93370"/>
                </a:lnTo>
                <a:lnTo>
                  <a:pt x="211175" y="101282"/>
                </a:lnTo>
                <a:lnTo>
                  <a:pt x="212293" y="99148"/>
                </a:lnTo>
                <a:lnTo>
                  <a:pt x="214769" y="96012"/>
                </a:lnTo>
                <a:lnTo>
                  <a:pt x="216674" y="94449"/>
                </a:lnTo>
                <a:close/>
              </a:path>
              <a:path w="548004" h="102235">
                <a:moveTo>
                  <a:pt x="273672" y="81546"/>
                </a:moveTo>
                <a:lnTo>
                  <a:pt x="271170" y="76657"/>
                </a:lnTo>
                <a:lnTo>
                  <a:pt x="268084" y="71323"/>
                </a:lnTo>
                <a:lnTo>
                  <a:pt x="266611" y="68986"/>
                </a:lnTo>
                <a:lnTo>
                  <a:pt x="264502" y="65633"/>
                </a:lnTo>
                <a:lnTo>
                  <a:pt x="260553" y="59677"/>
                </a:lnTo>
                <a:lnTo>
                  <a:pt x="263372" y="51460"/>
                </a:lnTo>
                <a:lnTo>
                  <a:pt x="264350" y="48628"/>
                </a:lnTo>
                <a:lnTo>
                  <a:pt x="267500" y="36525"/>
                </a:lnTo>
                <a:lnTo>
                  <a:pt x="269989" y="23342"/>
                </a:lnTo>
                <a:lnTo>
                  <a:pt x="271767" y="9080"/>
                </a:lnTo>
                <a:lnTo>
                  <a:pt x="266496" y="7632"/>
                </a:lnTo>
                <a:lnTo>
                  <a:pt x="265150" y="7962"/>
                </a:lnTo>
                <a:lnTo>
                  <a:pt x="228790" y="7962"/>
                </a:lnTo>
                <a:lnTo>
                  <a:pt x="228790" y="15925"/>
                </a:lnTo>
                <a:lnTo>
                  <a:pt x="263017" y="15925"/>
                </a:lnTo>
                <a:lnTo>
                  <a:pt x="261480" y="25527"/>
                </a:lnTo>
                <a:lnTo>
                  <a:pt x="259575" y="34632"/>
                </a:lnTo>
                <a:lnTo>
                  <a:pt x="257314" y="43281"/>
                </a:lnTo>
                <a:lnTo>
                  <a:pt x="254723" y="51460"/>
                </a:lnTo>
                <a:lnTo>
                  <a:pt x="250101" y="45288"/>
                </a:lnTo>
                <a:lnTo>
                  <a:pt x="245389" y="39217"/>
                </a:lnTo>
                <a:lnTo>
                  <a:pt x="240652" y="33324"/>
                </a:lnTo>
                <a:lnTo>
                  <a:pt x="235978" y="27711"/>
                </a:lnTo>
                <a:lnTo>
                  <a:pt x="229806" y="32308"/>
                </a:lnTo>
                <a:lnTo>
                  <a:pt x="235229" y="38912"/>
                </a:lnTo>
                <a:lnTo>
                  <a:pt x="240665" y="45986"/>
                </a:lnTo>
                <a:lnTo>
                  <a:pt x="245960" y="53314"/>
                </a:lnTo>
                <a:lnTo>
                  <a:pt x="251015" y="60680"/>
                </a:lnTo>
                <a:lnTo>
                  <a:pt x="245706" y="71462"/>
                </a:lnTo>
                <a:lnTo>
                  <a:pt x="239623" y="80848"/>
                </a:lnTo>
                <a:lnTo>
                  <a:pt x="232867" y="88760"/>
                </a:lnTo>
                <a:lnTo>
                  <a:pt x="225666" y="95008"/>
                </a:lnTo>
                <a:lnTo>
                  <a:pt x="225361" y="95008"/>
                </a:lnTo>
                <a:lnTo>
                  <a:pt x="227672" y="96469"/>
                </a:lnTo>
                <a:lnTo>
                  <a:pt x="230251" y="99720"/>
                </a:lnTo>
                <a:lnTo>
                  <a:pt x="231597" y="101625"/>
                </a:lnTo>
                <a:lnTo>
                  <a:pt x="237680" y="96126"/>
                </a:lnTo>
                <a:lnTo>
                  <a:pt x="238874" y="95008"/>
                </a:lnTo>
                <a:lnTo>
                  <a:pt x="245237" y="87655"/>
                </a:lnTo>
                <a:lnTo>
                  <a:pt x="251193" y="78905"/>
                </a:lnTo>
                <a:lnTo>
                  <a:pt x="256514" y="68986"/>
                </a:lnTo>
                <a:lnTo>
                  <a:pt x="260769" y="75717"/>
                </a:lnTo>
                <a:lnTo>
                  <a:pt x="264363" y="81991"/>
                </a:lnTo>
                <a:lnTo>
                  <a:pt x="266611" y="87147"/>
                </a:lnTo>
                <a:lnTo>
                  <a:pt x="273672" y="81546"/>
                </a:lnTo>
                <a:close/>
              </a:path>
              <a:path w="548004" h="102235">
                <a:moveTo>
                  <a:pt x="328663" y="95008"/>
                </a:moveTo>
                <a:lnTo>
                  <a:pt x="321398" y="90347"/>
                </a:lnTo>
                <a:lnTo>
                  <a:pt x="314909" y="84683"/>
                </a:lnTo>
                <a:lnTo>
                  <a:pt x="309359" y="78295"/>
                </a:lnTo>
                <a:lnTo>
                  <a:pt x="309181" y="78092"/>
                </a:lnTo>
                <a:lnTo>
                  <a:pt x="304203" y="70662"/>
                </a:lnTo>
                <a:lnTo>
                  <a:pt x="309054" y="61696"/>
                </a:lnTo>
                <a:lnTo>
                  <a:pt x="310997" y="58077"/>
                </a:lnTo>
                <a:lnTo>
                  <a:pt x="316560" y="43802"/>
                </a:lnTo>
                <a:lnTo>
                  <a:pt x="320903" y="27508"/>
                </a:lnTo>
                <a:lnTo>
                  <a:pt x="323964" y="9080"/>
                </a:lnTo>
                <a:lnTo>
                  <a:pt x="323557" y="9080"/>
                </a:lnTo>
                <a:lnTo>
                  <a:pt x="318566" y="7632"/>
                </a:lnTo>
                <a:lnTo>
                  <a:pt x="317106" y="7962"/>
                </a:lnTo>
                <a:lnTo>
                  <a:pt x="314858" y="7962"/>
                </a:lnTo>
                <a:lnTo>
                  <a:pt x="314858" y="15925"/>
                </a:lnTo>
                <a:lnTo>
                  <a:pt x="312242" y="28943"/>
                </a:lnTo>
                <a:lnTo>
                  <a:pt x="308787" y="40906"/>
                </a:lnTo>
                <a:lnTo>
                  <a:pt x="304558" y="51828"/>
                </a:lnTo>
                <a:lnTo>
                  <a:pt x="299593" y="61696"/>
                </a:lnTo>
                <a:lnTo>
                  <a:pt x="295503" y="51460"/>
                </a:lnTo>
                <a:lnTo>
                  <a:pt x="292138" y="40360"/>
                </a:lnTo>
                <a:lnTo>
                  <a:pt x="289433" y="28486"/>
                </a:lnTo>
                <a:lnTo>
                  <a:pt x="287362" y="15925"/>
                </a:lnTo>
                <a:lnTo>
                  <a:pt x="314858" y="15925"/>
                </a:lnTo>
                <a:lnTo>
                  <a:pt x="314858" y="7962"/>
                </a:lnTo>
                <a:lnTo>
                  <a:pt x="276593" y="7962"/>
                </a:lnTo>
                <a:lnTo>
                  <a:pt x="276593" y="15925"/>
                </a:lnTo>
                <a:lnTo>
                  <a:pt x="279285" y="15925"/>
                </a:lnTo>
                <a:lnTo>
                  <a:pt x="282003" y="31013"/>
                </a:lnTo>
                <a:lnTo>
                  <a:pt x="285330" y="45085"/>
                </a:lnTo>
                <a:lnTo>
                  <a:pt x="285394" y="45288"/>
                </a:lnTo>
                <a:lnTo>
                  <a:pt x="289407" y="58077"/>
                </a:lnTo>
                <a:lnTo>
                  <a:pt x="294322" y="69875"/>
                </a:lnTo>
                <a:lnTo>
                  <a:pt x="288188" y="77673"/>
                </a:lnTo>
                <a:lnTo>
                  <a:pt x="281432" y="84404"/>
                </a:lnTo>
                <a:lnTo>
                  <a:pt x="274104" y="90043"/>
                </a:lnTo>
                <a:lnTo>
                  <a:pt x="266268" y="94551"/>
                </a:lnTo>
                <a:lnTo>
                  <a:pt x="268287" y="96126"/>
                </a:lnTo>
                <a:lnTo>
                  <a:pt x="270764" y="99491"/>
                </a:lnTo>
                <a:lnTo>
                  <a:pt x="270878" y="99720"/>
                </a:lnTo>
                <a:lnTo>
                  <a:pt x="271881" y="101625"/>
                </a:lnTo>
                <a:lnTo>
                  <a:pt x="279387" y="96964"/>
                </a:lnTo>
                <a:lnTo>
                  <a:pt x="286410" y="91554"/>
                </a:lnTo>
                <a:lnTo>
                  <a:pt x="292938" y="85331"/>
                </a:lnTo>
                <a:lnTo>
                  <a:pt x="298919" y="78295"/>
                </a:lnTo>
                <a:lnTo>
                  <a:pt x="303872" y="85331"/>
                </a:lnTo>
                <a:lnTo>
                  <a:pt x="309397" y="91554"/>
                </a:lnTo>
                <a:lnTo>
                  <a:pt x="315747" y="97193"/>
                </a:lnTo>
                <a:lnTo>
                  <a:pt x="322707" y="101955"/>
                </a:lnTo>
                <a:lnTo>
                  <a:pt x="324142" y="99720"/>
                </a:lnTo>
                <a:lnTo>
                  <a:pt x="326326" y="96964"/>
                </a:lnTo>
                <a:lnTo>
                  <a:pt x="326783" y="96469"/>
                </a:lnTo>
                <a:lnTo>
                  <a:pt x="328663" y="95008"/>
                </a:lnTo>
                <a:close/>
              </a:path>
              <a:path w="548004" h="102235">
                <a:moveTo>
                  <a:pt x="441985" y="93776"/>
                </a:moveTo>
                <a:lnTo>
                  <a:pt x="416636" y="74295"/>
                </a:lnTo>
                <a:lnTo>
                  <a:pt x="401916" y="49123"/>
                </a:lnTo>
                <a:lnTo>
                  <a:pt x="394919" y="24815"/>
                </a:lnTo>
                <a:lnTo>
                  <a:pt x="392734" y="7848"/>
                </a:lnTo>
                <a:lnTo>
                  <a:pt x="392950" y="2692"/>
                </a:lnTo>
                <a:lnTo>
                  <a:pt x="383755" y="2692"/>
                </a:lnTo>
                <a:lnTo>
                  <a:pt x="382587" y="19977"/>
                </a:lnTo>
                <a:lnTo>
                  <a:pt x="377380" y="45300"/>
                </a:lnTo>
                <a:lnTo>
                  <a:pt x="363804" y="72199"/>
                </a:lnTo>
                <a:lnTo>
                  <a:pt x="337527" y="94221"/>
                </a:lnTo>
                <a:lnTo>
                  <a:pt x="340106" y="96012"/>
                </a:lnTo>
                <a:lnTo>
                  <a:pt x="342798" y="98590"/>
                </a:lnTo>
                <a:lnTo>
                  <a:pt x="344258" y="100609"/>
                </a:lnTo>
                <a:lnTo>
                  <a:pt x="362546" y="87160"/>
                </a:lnTo>
                <a:lnTo>
                  <a:pt x="375488" y="70853"/>
                </a:lnTo>
                <a:lnTo>
                  <a:pt x="384035" y="53213"/>
                </a:lnTo>
                <a:lnTo>
                  <a:pt x="389140" y="35775"/>
                </a:lnTo>
                <a:lnTo>
                  <a:pt x="394639" y="53454"/>
                </a:lnTo>
                <a:lnTo>
                  <a:pt x="403644" y="71475"/>
                </a:lnTo>
                <a:lnTo>
                  <a:pt x="417068" y="87858"/>
                </a:lnTo>
                <a:lnTo>
                  <a:pt x="435813" y="100609"/>
                </a:lnTo>
                <a:lnTo>
                  <a:pt x="437057" y="98374"/>
                </a:lnTo>
                <a:lnTo>
                  <a:pt x="439635" y="95567"/>
                </a:lnTo>
                <a:lnTo>
                  <a:pt x="441985" y="93776"/>
                </a:lnTo>
                <a:close/>
              </a:path>
              <a:path w="548004" h="102235">
                <a:moveTo>
                  <a:pt x="464654" y="24447"/>
                </a:moveTo>
                <a:lnTo>
                  <a:pt x="456234" y="24447"/>
                </a:lnTo>
                <a:lnTo>
                  <a:pt x="456234" y="101739"/>
                </a:lnTo>
                <a:lnTo>
                  <a:pt x="464654" y="101739"/>
                </a:lnTo>
                <a:lnTo>
                  <a:pt x="464654" y="24447"/>
                </a:lnTo>
                <a:close/>
              </a:path>
              <a:path w="548004" h="102235">
                <a:moveTo>
                  <a:pt x="478116" y="16598"/>
                </a:moveTo>
                <a:lnTo>
                  <a:pt x="475538" y="12001"/>
                </a:lnTo>
                <a:lnTo>
                  <a:pt x="469480" y="5384"/>
                </a:lnTo>
                <a:lnTo>
                  <a:pt x="464324" y="787"/>
                </a:lnTo>
                <a:lnTo>
                  <a:pt x="457923" y="4711"/>
                </a:lnTo>
                <a:lnTo>
                  <a:pt x="462978" y="9652"/>
                </a:lnTo>
                <a:lnTo>
                  <a:pt x="468807" y="16598"/>
                </a:lnTo>
                <a:lnTo>
                  <a:pt x="471385" y="21082"/>
                </a:lnTo>
                <a:lnTo>
                  <a:pt x="478116" y="16598"/>
                </a:lnTo>
                <a:close/>
              </a:path>
              <a:path w="548004" h="102235">
                <a:moveTo>
                  <a:pt x="522782" y="31064"/>
                </a:moveTo>
                <a:lnTo>
                  <a:pt x="514921" y="31064"/>
                </a:lnTo>
                <a:lnTo>
                  <a:pt x="514921" y="38023"/>
                </a:lnTo>
                <a:lnTo>
                  <a:pt x="514921" y="52946"/>
                </a:lnTo>
                <a:lnTo>
                  <a:pt x="514921" y="59893"/>
                </a:lnTo>
                <a:lnTo>
                  <a:pt x="514921" y="74930"/>
                </a:lnTo>
                <a:lnTo>
                  <a:pt x="488226" y="74930"/>
                </a:lnTo>
                <a:lnTo>
                  <a:pt x="488226" y="59893"/>
                </a:lnTo>
                <a:lnTo>
                  <a:pt x="514921" y="59893"/>
                </a:lnTo>
                <a:lnTo>
                  <a:pt x="514921" y="52946"/>
                </a:lnTo>
                <a:lnTo>
                  <a:pt x="488226" y="52946"/>
                </a:lnTo>
                <a:lnTo>
                  <a:pt x="488226" y="38023"/>
                </a:lnTo>
                <a:lnTo>
                  <a:pt x="514921" y="38023"/>
                </a:lnTo>
                <a:lnTo>
                  <a:pt x="514921" y="31064"/>
                </a:lnTo>
                <a:lnTo>
                  <a:pt x="480707" y="31064"/>
                </a:lnTo>
                <a:lnTo>
                  <a:pt x="480707" y="81876"/>
                </a:lnTo>
                <a:lnTo>
                  <a:pt x="522782" y="81876"/>
                </a:lnTo>
                <a:lnTo>
                  <a:pt x="522782" y="74930"/>
                </a:lnTo>
                <a:lnTo>
                  <a:pt x="522782" y="59893"/>
                </a:lnTo>
                <a:lnTo>
                  <a:pt x="522782" y="52946"/>
                </a:lnTo>
                <a:lnTo>
                  <a:pt x="522782" y="38023"/>
                </a:lnTo>
                <a:lnTo>
                  <a:pt x="522782" y="31064"/>
                </a:lnTo>
                <a:close/>
              </a:path>
              <a:path w="548004" h="102235">
                <a:moveTo>
                  <a:pt x="547573" y="5613"/>
                </a:moveTo>
                <a:lnTo>
                  <a:pt x="485190" y="5613"/>
                </a:lnTo>
                <a:lnTo>
                  <a:pt x="485190" y="13462"/>
                </a:lnTo>
                <a:lnTo>
                  <a:pt x="539051" y="13462"/>
                </a:lnTo>
                <a:lnTo>
                  <a:pt x="539051" y="92989"/>
                </a:lnTo>
                <a:lnTo>
                  <a:pt x="538695" y="93433"/>
                </a:lnTo>
                <a:lnTo>
                  <a:pt x="526478" y="93433"/>
                </a:lnTo>
                <a:lnTo>
                  <a:pt x="527608" y="95681"/>
                </a:lnTo>
                <a:lnTo>
                  <a:pt x="528726" y="99047"/>
                </a:lnTo>
                <a:lnTo>
                  <a:pt x="529158" y="101168"/>
                </a:lnTo>
                <a:lnTo>
                  <a:pt x="540727" y="101168"/>
                </a:lnTo>
                <a:lnTo>
                  <a:pt x="543648" y="99720"/>
                </a:lnTo>
                <a:lnTo>
                  <a:pt x="546569" y="98374"/>
                </a:lnTo>
                <a:lnTo>
                  <a:pt x="547573" y="96240"/>
                </a:lnTo>
                <a:lnTo>
                  <a:pt x="547573" y="56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239222" y="4739097"/>
            <a:ext cx="29209" cy="107314"/>
          </a:xfrm>
          <a:custGeom>
            <a:avLst/>
            <a:gdLst/>
            <a:ahLst/>
            <a:cxnLst/>
            <a:rect l="l" t="t" r="r" b="b"/>
            <a:pathLst>
              <a:path w="29210" h="107314">
                <a:moveTo>
                  <a:pt x="6732" y="106782"/>
                </a:moveTo>
                <a:lnTo>
                  <a:pt x="0" y="103304"/>
                </a:lnTo>
                <a:lnTo>
                  <a:pt x="8704" y="92682"/>
                </a:lnTo>
                <a:lnTo>
                  <a:pt x="15274" y="80829"/>
                </a:lnTo>
                <a:lnTo>
                  <a:pt x="19424" y="67735"/>
                </a:lnTo>
                <a:lnTo>
                  <a:pt x="20870" y="53391"/>
                </a:lnTo>
                <a:lnTo>
                  <a:pt x="19424" y="39046"/>
                </a:lnTo>
                <a:lnTo>
                  <a:pt x="15274" y="25952"/>
                </a:lnTo>
                <a:lnTo>
                  <a:pt x="8704" y="14099"/>
                </a:lnTo>
                <a:lnTo>
                  <a:pt x="0" y="3477"/>
                </a:lnTo>
                <a:lnTo>
                  <a:pt x="6732" y="0"/>
                </a:lnTo>
                <a:lnTo>
                  <a:pt x="15902" y="11039"/>
                </a:lnTo>
                <a:lnTo>
                  <a:pt x="22946" y="23624"/>
                </a:lnTo>
                <a:lnTo>
                  <a:pt x="27466" y="37745"/>
                </a:lnTo>
                <a:lnTo>
                  <a:pt x="29062" y="53391"/>
                </a:lnTo>
                <a:lnTo>
                  <a:pt x="27466" y="69036"/>
                </a:lnTo>
                <a:lnTo>
                  <a:pt x="22946" y="83157"/>
                </a:lnTo>
                <a:lnTo>
                  <a:pt x="15902" y="95742"/>
                </a:lnTo>
                <a:lnTo>
                  <a:pt x="6732" y="1067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2" name="object 62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083162" y="5024115"/>
            <a:ext cx="322837" cy="101671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507253" y="5022318"/>
            <a:ext cx="259314" cy="103192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843431" y="5021533"/>
            <a:ext cx="259763" cy="103304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5180730" y="5021869"/>
            <a:ext cx="354330" cy="103505"/>
            <a:chOff x="5180730" y="5021869"/>
            <a:chExt cx="354330" cy="103505"/>
          </a:xfrm>
        </p:grpSpPr>
        <p:pic>
          <p:nvPicPr>
            <p:cNvPr id="66" name="object 6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180730" y="5022318"/>
              <a:ext cx="214767" cy="10251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432086" y="5021869"/>
              <a:ext cx="102861" cy="102744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558316" y="342712"/>
            <a:ext cx="1021080" cy="320040"/>
            <a:chOff x="558316" y="342712"/>
            <a:chExt cx="1021080" cy="320040"/>
          </a:xfrm>
        </p:grpSpPr>
        <p:pic>
          <p:nvPicPr>
            <p:cNvPr id="69" name="object 6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58316" y="347167"/>
              <a:ext cx="71122" cy="12504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58316" y="347167"/>
              <a:ext cx="263538" cy="31067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50505" y="347167"/>
              <a:ext cx="209384" cy="31067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79096" y="342712"/>
              <a:ext cx="500245" cy="319790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1668279" y="289801"/>
            <a:ext cx="795655" cy="403860"/>
            <a:chOff x="1668279" y="289801"/>
            <a:chExt cx="795655" cy="403860"/>
          </a:xfrm>
        </p:grpSpPr>
        <p:pic>
          <p:nvPicPr>
            <p:cNvPr id="74" name="object 7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68279" y="289801"/>
              <a:ext cx="399979" cy="40206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094753" y="289801"/>
              <a:ext cx="368784" cy="403384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544586" y="862106"/>
            <a:ext cx="1934210" cy="140970"/>
            <a:chOff x="544586" y="862106"/>
            <a:chExt cx="1934210" cy="140970"/>
          </a:xfrm>
        </p:grpSpPr>
        <p:pic>
          <p:nvPicPr>
            <p:cNvPr id="77" name="object 7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44586" y="862106"/>
              <a:ext cx="926825" cy="140219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494028" y="872126"/>
              <a:ext cx="99695" cy="129539"/>
            </a:xfrm>
            <a:custGeom>
              <a:avLst/>
              <a:gdLst/>
              <a:ahLst/>
              <a:cxnLst/>
              <a:rect l="l" t="t" r="r" b="b"/>
              <a:pathLst>
                <a:path w="99694" h="129540">
                  <a:moveTo>
                    <a:pt x="99542" y="118618"/>
                  </a:moveTo>
                  <a:lnTo>
                    <a:pt x="88150" y="118618"/>
                  </a:lnTo>
                  <a:lnTo>
                    <a:pt x="88150" y="128981"/>
                  </a:lnTo>
                  <a:lnTo>
                    <a:pt x="99542" y="128981"/>
                  </a:lnTo>
                  <a:lnTo>
                    <a:pt x="99542" y="118618"/>
                  </a:lnTo>
                  <a:close/>
                </a:path>
                <a:path w="99694" h="129540">
                  <a:moveTo>
                    <a:pt x="99542" y="46685"/>
                  </a:moveTo>
                  <a:lnTo>
                    <a:pt x="88150" y="46685"/>
                  </a:lnTo>
                  <a:lnTo>
                    <a:pt x="88150" y="71678"/>
                  </a:lnTo>
                  <a:lnTo>
                    <a:pt x="99542" y="71678"/>
                  </a:lnTo>
                  <a:lnTo>
                    <a:pt x="99542" y="46685"/>
                  </a:lnTo>
                  <a:close/>
                </a:path>
                <a:path w="99694" h="129540">
                  <a:moveTo>
                    <a:pt x="99542" y="0"/>
                  </a:moveTo>
                  <a:lnTo>
                    <a:pt x="0" y="0"/>
                  </a:lnTo>
                  <a:lnTo>
                    <a:pt x="0" y="11595"/>
                  </a:lnTo>
                  <a:lnTo>
                    <a:pt x="0" y="36093"/>
                  </a:lnTo>
                  <a:lnTo>
                    <a:pt x="0" y="128905"/>
                  </a:lnTo>
                  <a:lnTo>
                    <a:pt x="10807" y="128905"/>
                  </a:lnTo>
                  <a:lnTo>
                    <a:pt x="10807" y="118592"/>
                  </a:lnTo>
                  <a:lnTo>
                    <a:pt x="99542" y="118592"/>
                  </a:lnTo>
                  <a:lnTo>
                    <a:pt x="99542" y="107492"/>
                  </a:lnTo>
                  <a:lnTo>
                    <a:pt x="99542" y="106997"/>
                  </a:lnTo>
                  <a:lnTo>
                    <a:pt x="99542" y="82499"/>
                  </a:lnTo>
                  <a:lnTo>
                    <a:pt x="99542" y="72186"/>
                  </a:lnTo>
                  <a:lnTo>
                    <a:pt x="88150" y="72186"/>
                  </a:lnTo>
                  <a:lnTo>
                    <a:pt x="88150" y="82499"/>
                  </a:lnTo>
                  <a:lnTo>
                    <a:pt x="88150" y="106997"/>
                  </a:lnTo>
                  <a:lnTo>
                    <a:pt x="10807" y="106997"/>
                  </a:lnTo>
                  <a:lnTo>
                    <a:pt x="10807" y="82499"/>
                  </a:lnTo>
                  <a:lnTo>
                    <a:pt x="88150" y="82499"/>
                  </a:lnTo>
                  <a:lnTo>
                    <a:pt x="88150" y="72186"/>
                  </a:lnTo>
                  <a:lnTo>
                    <a:pt x="10807" y="72186"/>
                  </a:lnTo>
                  <a:lnTo>
                    <a:pt x="10807" y="46405"/>
                  </a:lnTo>
                  <a:lnTo>
                    <a:pt x="99542" y="46405"/>
                  </a:lnTo>
                  <a:lnTo>
                    <a:pt x="99542" y="36093"/>
                  </a:lnTo>
                  <a:lnTo>
                    <a:pt x="10807" y="36093"/>
                  </a:lnTo>
                  <a:lnTo>
                    <a:pt x="10807" y="11595"/>
                  </a:lnTo>
                  <a:lnTo>
                    <a:pt x="88150" y="11595"/>
                  </a:lnTo>
                  <a:lnTo>
                    <a:pt x="88150" y="35864"/>
                  </a:lnTo>
                  <a:lnTo>
                    <a:pt x="99542" y="35864"/>
                  </a:lnTo>
                  <a:lnTo>
                    <a:pt x="99542" y="11595"/>
                  </a:lnTo>
                  <a:lnTo>
                    <a:pt x="99542" y="11176"/>
                  </a:lnTo>
                  <a:lnTo>
                    <a:pt x="995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616054" y="864392"/>
              <a:ext cx="271981" cy="13854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929669" y="937919"/>
              <a:ext cx="46990" cy="13970"/>
            </a:xfrm>
            <a:custGeom>
              <a:avLst/>
              <a:gdLst/>
              <a:ahLst/>
              <a:cxnLst/>
              <a:rect l="l" t="t" r="r" b="b"/>
              <a:pathLst>
                <a:path w="46989" h="13969">
                  <a:moveTo>
                    <a:pt x="46472" y="13683"/>
                  </a:moveTo>
                  <a:lnTo>
                    <a:pt x="0" y="13683"/>
                  </a:lnTo>
                  <a:lnTo>
                    <a:pt x="0" y="0"/>
                  </a:lnTo>
                  <a:lnTo>
                    <a:pt x="46472" y="0"/>
                  </a:lnTo>
                  <a:lnTo>
                    <a:pt x="46472" y="136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011876" y="862106"/>
              <a:ext cx="466613" cy="140676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2573883" y="862106"/>
            <a:ext cx="1540510" cy="140970"/>
            <a:chOff x="2573883" y="862106"/>
            <a:chExt cx="1540510" cy="140970"/>
          </a:xfrm>
        </p:grpSpPr>
        <p:sp>
          <p:nvSpPr>
            <p:cNvPr id="83" name="object 83"/>
            <p:cNvSpPr/>
            <p:nvPr/>
          </p:nvSpPr>
          <p:spPr>
            <a:xfrm>
              <a:off x="2573870" y="862106"/>
              <a:ext cx="412750" cy="140970"/>
            </a:xfrm>
            <a:custGeom>
              <a:avLst/>
              <a:gdLst/>
              <a:ahLst/>
              <a:cxnLst/>
              <a:rect l="l" t="t" r="r" b="b"/>
              <a:pathLst>
                <a:path w="412750" h="140969">
                  <a:moveTo>
                    <a:pt x="66560" y="13881"/>
                  </a:moveTo>
                  <a:lnTo>
                    <a:pt x="27813" y="13881"/>
                  </a:lnTo>
                  <a:lnTo>
                    <a:pt x="29705" y="9956"/>
                  </a:lnTo>
                  <a:lnTo>
                    <a:pt x="31216" y="6565"/>
                  </a:lnTo>
                  <a:lnTo>
                    <a:pt x="32537" y="2743"/>
                  </a:lnTo>
                  <a:lnTo>
                    <a:pt x="22186" y="0"/>
                  </a:lnTo>
                  <a:lnTo>
                    <a:pt x="18059" y="9956"/>
                  </a:lnTo>
                  <a:lnTo>
                    <a:pt x="12814" y="19558"/>
                  </a:lnTo>
                  <a:lnTo>
                    <a:pt x="6743" y="28257"/>
                  </a:lnTo>
                  <a:lnTo>
                    <a:pt x="0" y="35674"/>
                  </a:lnTo>
                  <a:lnTo>
                    <a:pt x="2667" y="37045"/>
                  </a:lnTo>
                  <a:lnTo>
                    <a:pt x="7099" y="40246"/>
                  </a:lnTo>
                  <a:lnTo>
                    <a:pt x="9029" y="41770"/>
                  </a:lnTo>
                  <a:lnTo>
                    <a:pt x="13754" y="36741"/>
                  </a:lnTo>
                  <a:lnTo>
                    <a:pt x="18643" y="30187"/>
                  </a:lnTo>
                  <a:lnTo>
                    <a:pt x="18732" y="30035"/>
                  </a:lnTo>
                  <a:lnTo>
                    <a:pt x="22923" y="23025"/>
                  </a:lnTo>
                  <a:lnTo>
                    <a:pt x="28702" y="23025"/>
                  </a:lnTo>
                  <a:lnTo>
                    <a:pt x="31508" y="28968"/>
                  </a:lnTo>
                  <a:lnTo>
                    <a:pt x="34251" y="35979"/>
                  </a:lnTo>
                  <a:lnTo>
                    <a:pt x="34353" y="36283"/>
                  </a:lnTo>
                  <a:lnTo>
                    <a:pt x="34455" y="36741"/>
                  </a:lnTo>
                  <a:lnTo>
                    <a:pt x="34556" y="37198"/>
                  </a:lnTo>
                  <a:lnTo>
                    <a:pt x="35356" y="40855"/>
                  </a:lnTo>
                  <a:lnTo>
                    <a:pt x="44818" y="36893"/>
                  </a:lnTo>
                  <a:lnTo>
                    <a:pt x="44780" y="36741"/>
                  </a:lnTo>
                  <a:lnTo>
                    <a:pt x="44665" y="36283"/>
                  </a:lnTo>
                  <a:lnTo>
                    <a:pt x="44627" y="36131"/>
                  </a:lnTo>
                  <a:lnTo>
                    <a:pt x="44526" y="35674"/>
                  </a:lnTo>
                  <a:lnTo>
                    <a:pt x="43929" y="33235"/>
                  </a:lnTo>
                  <a:lnTo>
                    <a:pt x="41859" y="27901"/>
                  </a:lnTo>
                  <a:lnTo>
                    <a:pt x="39497" y="23025"/>
                  </a:lnTo>
                  <a:lnTo>
                    <a:pt x="66560" y="23025"/>
                  </a:lnTo>
                  <a:lnTo>
                    <a:pt x="66560" y="13881"/>
                  </a:lnTo>
                  <a:close/>
                </a:path>
                <a:path w="412750" h="140969">
                  <a:moveTo>
                    <a:pt x="130149" y="90690"/>
                  </a:moveTo>
                  <a:lnTo>
                    <a:pt x="73952" y="90690"/>
                  </a:lnTo>
                  <a:lnTo>
                    <a:pt x="73952" y="76669"/>
                  </a:lnTo>
                  <a:lnTo>
                    <a:pt x="121577" y="76669"/>
                  </a:lnTo>
                  <a:lnTo>
                    <a:pt x="121577" y="42075"/>
                  </a:lnTo>
                  <a:lnTo>
                    <a:pt x="110782" y="42075"/>
                  </a:lnTo>
                  <a:lnTo>
                    <a:pt x="110782" y="51676"/>
                  </a:lnTo>
                  <a:lnTo>
                    <a:pt x="110782" y="67068"/>
                  </a:lnTo>
                  <a:lnTo>
                    <a:pt x="73952" y="67068"/>
                  </a:lnTo>
                  <a:lnTo>
                    <a:pt x="73952" y="51676"/>
                  </a:lnTo>
                  <a:lnTo>
                    <a:pt x="110782" y="51676"/>
                  </a:lnTo>
                  <a:lnTo>
                    <a:pt x="110782" y="42075"/>
                  </a:lnTo>
                  <a:lnTo>
                    <a:pt x="14198" y="42075"/>
                  </a:lnTo>
                  <a:lnTo>
                    <a:pt x="14198" y="51676"/>
                  </a:lnTo>
                  <a:lnTo>
                    <a:pt x="63309" y="51676"/>
                  </a:lnTo>
                  <a:lnTo>
                    <a:pt x="63309" y="67068"/>
                  </a:lnTo>
                  <a:lnTo>
                    <a:pt x="63309" y="76669"/>
                  </a:lnTo>
                  <a:lnTo>
                    <a:pt x="63309" y="90690"/>
                  </a:lnTo>
                  <a:lnTo>
                    <a:pt x="26924" y="90690"/>
                  </a:lnTo>
                  <a:lnTo>
                    <a:pt x="27952" y="86118"/>
                  </a:lnTo>
                  <a:lnTo>
                    <a:pt x="29146" y="81394"/>
                  </a:lnTo>
                  <a:lnTo>
                    <a:pt x="30175" y="76669"/>
                  </a:lnTo>
                  <a:lnTo>
                    <a:pt x="63309" y="76669"/>
                  </a:lnTo>
                  <a:lnTo>
                    <a:pt x="63309" y="67068"/>
                  </a:lnTo>
                  <a:lnTo>
                    <a:pt x="21450" y="67068"/>
                  </a:lnTo>
                  <a:lnTo>
                    <a:pt x="19392" y="76669"/>
                  </a:lnTo>
                  <a:lnTo>
                    <a:pt x="17081" y="86309"/>
                  </a:lnTo>
                  <a:lnTo>
                    <a:pt x="14630" y="95745"/>
                  </a:lnTo>
                  <a:lnTo>
                    <a:pt x="12280" y="103949"/>
                  </a:lnTo>
                  <a:lnTo>
                    <a:pt x="22923" y="105625"/>
                  </a:lnTo>
                  <a:lnTo>
                    <a:pt x="23406" y="103949"/>
                  </a:lnTo>
                  <a:lnTo>
                    <a:pt x="23812" y="102273"/>
                  </a:lnTo>
                  <a:lnTo>
                    <a:pt x="24409" y="100444"/>
                  </a:lnTo>
                  <a:lnTo>
                    <a:pt x="53543" y="100444"/>
                  </a:lnTo>
                  <a:lnTo>
                    <a:pt x="42316" y="109156"/>
                  </a:lnTo>
                  <a:lnTo>
                    <a:pt x="29362" y="116967"/>
                  </a:lnTo>
                  <a:lnTo>
                    <a:pt x="15519" y="123482"/>
                  </a:lnTo>
                  <a:lnTo>
                    <a:pt x="1638" y="128333"/>
                  </a:lnTo>
                  <a:lnTo>
                    <a:pt x="4000" y="130619"/>
                  </a:lnTo>
                  <a:lnTo>
                    <a:pt x="6959" y="134581"/>
                  </a:lnTo>
                  <a:lnTo>
                    <a:pt x="8585" y="137325"/>
                  </a:lnTo>
                  <a:lnTo>
                    <a:pt x="23190" y="131470"/>
                  </a:lnTo>
                  <a:lnTo>
                    <a:pt x="37769" y="123723"/>
                  </a:lnTo>
                  <a:lnTo>
                    <a:pt x="51447" y="114439"/>
                  </a:lnTo>
                  <a:lnTo>
                    <a:pt x="63309" y="103949"/>
                  </a:lnTo>
                  <a:lnTo>
                    <a:pt x="63309" y="139763"/>
                  </a:lnTo>
                  <a:lnTo>
                    <a:pt x="73952" y="139763"/>
                  </a:lnTo>
                  <a:lnTo>
                    <a:pt x="73952" y="103949"/>
                  </a:lnTo>
                  <a:lnTo>
                    <a:pt x="73952" y="100444"/>
                  </a:lnTo>
                  <a:lnTo>
                    <a:pt x="118325" y="100444"/>
                  </a:lnTo>
                  <a:lnTo>
                    <a:pt x="116840" y="114007"/>
                  </a:lnTo>
                  <a:lnTo>
                    <a:pt x="116725" y="114439"/>
                  </a:lnTo>
                  <a:lnTo>
                    <a:pt x="115214" y="120103"/>
                  </a:lnTo>
                  <a:lnTo>
                    <a:pt x="113144" y="122237"/>
                  </a:lnTo>
                  <a:lnTo>
                    <a:pt x="111963" y="123304"/>
                  </a:lnTo>
                  <a:lnTo>
                    <a:pt x="98361" y="123304"/>
                  </a:lnTo>
                  <a:lnTo>
                    <a:pt x="91109" y="122694"/>
                  </a:lnTo>
                  <a:lnTo>
                    <a:pt x="92875" y="125425"/>
                  </a:lnTo>
                  <a:lnTo>
                    <a:pt x="93916" y="129857"/>
                  </a:lnTo>
                  <a:lnTo>
                    <a:pt x="94018" y="131991"/>
                  </a:lnTo>
                  <a:lnTo>
                    <a:pt x="94068" y="133057"/>
                  </a:lnTo>
                  <a:lnTo>
                    <a:pt x="101752" y="133362"/>
                  </a:lnTo>
                  <a:lnTo>
                    <a:pt x="108851" y="133362"/>
                  </a:lnTo>
                  <a:lnTo>
                    <a:pt x="112699" y="133057"/>
                  </a:lnTo>
                  <a:lnTo>
                    <a:pt x="116840" y="132905"/>
                  </a:lnTo>
                  <a:lnTo>
                    <a:pt x="119507" y="131991"/>
                  </a:lnTo>
                  <a:lnTo>
                    <a:pt x="122021" y="129400"/>
                  </a:lnTo>
                  <a:lnTo>
                    <a:pt x="124510" y="125425"/>
                  </a:lnTo>
                  <a:lnTo>
                    <a:pt x="125158" y="123304"/>
                  </a:lnTo>
                  <a:lnTo>
                    <a:pt x="126555" y="118795"/>
                  </a:lnTo>
                  <a:lnTo>
                    <a:pt x="128282" y="108940"/>
                  </a:lnTo>
                  <a:lnTo>
                    <a:pt x="129260" y="100444"/>
                  </a:lnTo>
                  <a:lnTo>
                    <a:pt x="129857" y="95262"/>
                  </a:lnTo>
                  <a:lnTo>
                    <a:pt x="130009" y="93586"/>
                  </a:lnTo>
                  <a:lnTo>
                    <a:pt x="130149" y="90690"/>
                  </a:lnTo>
                  <a:close/>
                </a:path>
                <a:path w="412750" h="140969">
                  <a:moveTo>
                    <a:pt x="135178" y="13881"/>
                  </a:moveTo>
                  <a:lnTo>
                    <a:pt x="85483" y="13881"/>
                  </a:lnTo>
                  <a:lnTo>
                    <a:pt x="87414" y="10223"/>
                  </a:lnTo>
                  <a:lnTo>
                    <a:pt x="87528" y="9956"/>
                  </a:lnTo>
                  <a:lnTo>
                    <a:pt x="89039" y="6565"/>
                  </a:lnTo>
                  <a:lnTo>
                    <a:pt x="90512" y="2743"/>
                  </a:lnTo>
                  <a:lnTo>
                    <a:pt x="80022" y="0"/>
                  </a:lnTo>
                  <a:lnTo>
                    <a:pt x="75717" y="9956"/>
                  </a:lnTo>
                  <a:lnTo>
                    <a:pt x="70091" y="19253"/>
                  </a:lnTo>
                  <a:lnTo>
                    <a:pt x="63436" y="27571"/>
                  </a:lnTo>
                  <a:lnTo>
                    <a:pt x="56057" y="34607"/>
                  </a:lnTo>
                  <a:lnTo>
                    <a:pt x="58572" y="35979"/>
                  </a:lnTo>
                  <a:lnTo>
                    <a:pt x="63004" y="39331"/>
                  </a:lnTo>
                  <a:lnTo>
                    <a:pt x="64935" y="41160"/>
                  </a:lnTo>
                  <a:lnTo>
                    <a:pt x="70256" y="36283"/>
                  </a:lnTo>
                  <a:lnTo>
                    <a:pt x="75577" y="30035"/>
                  </a:lnTo>
                  <a:lnTo>
                    <a:pt x="80162" y="23025"/>
                  </a:lnTo>
                  <a:lnTo>
                    <a:pt x="90665" y="23025"/>
                  </a:lnTo>
                  <a:lnTo>
                    <a:pt x="95097" y="28968"/>
                  </a:lnTo>
                  <a:lnTo>
                    <a:pt x="99390" y="36131"/>
                  </a:lnTo>
                  <a:lnTo>
                    <a:pt x="99441" y="36283"/>
                  </a:lnTo>
                  <a:lnTo>
                    <a:pt x="101168" y="41160"/>
                  </a:lnTo>
                  <a:lnTo>
                    <a:pt x="110782" y="37198"/>
                  </a:lnTo>
                  <a:lnTo>
                    <a:pt x="110718" y="37045"/>
                  </a:lnTo>
                  <a:lnTo>
                    <a:pt x="110591" y="36741"/>
                  </a:lnTo>
                  <a:lnTo>
                    <a:pt x="109156" y="33235"/>
                  </a:lnTo>
                  <a:lnTo>
                    <a:pt x="105905" y="27901"/>
                  </a:lnTo>
                  <a:lnTo>
                    <a:pt x="102349" y="23025"/>
                  </a:lnTo>
                  <a:lnTo>
                    <a:pt x="135178" y="23025"/>
                  </a:lnTo>
                  <a:lnTo>
                    <a:pt x="135178" y="13881"/>
                  </a:lnTo>
                  <a:close/>
                </a:path>
                <a:path w="412750" h="140969">
                  <a:moveTo>
                    <a:pt x="261924" y="22567"/>
                  </a:moveTo>
                  <a:lnTo>
                    <a:pt x="156476" y="22567"/>
                  </a:lnTo>
                  <a:lnTo>
                    <a:pt x="156476" y="34607"/>
                  </a:lnTo>
                  <a:lnTo>
                    <a:pt x="261924" y="34607"/>
                  </a:lnTo>
                  <a:lnTo>
                    <a:pt x="261924" y="22567"/>
                  </a:lnTo>
                  <a:close/>
                </a:path>
                <a:path w="412750" h="140969">
                  <a:moveTo>
                    <a:pt x="274358" y="112331"/>
                  </a:moveTo>
                  <a:lnTo>
                    <a:pt x="144056" y="112331"/>
                  </a:lnTo>
                  <a:lnTo>
                    <a:pt x="144056" y="124675"/>
                  </a:lnTo>
                  <a:lnTo>
                    <a:pt x="274358" y="124675"/>
                  </a:lnTo>
                  <a:lnTo>
                    <a:pt x="274358" y="112331"/>
                  </a:lnTo>
                  <a:close/>
                </a:path>
                <a:path w="412750" h="140969">
                  <a:moveTo>
                    <a:pt x="312801" y="109131"/>
                  </a:moveTo>
                  <a:lnTo>
                    <a:pt x="302310" y="106235"/>
                  </a:lnTo>
                  <a:lnTo>
                    <a:pt x="298411" y="113753"/>
                  </a:lnTo>
                  <a:lnTo>
                    <a:pt x="293560" y="121005"/>
                  </a:lnTo>
                  <a:lnTo>
                    <a:pt x="288074" y="127571"/>
                  </a:lnTo>
                  <a:lnTo>
                    <a:pt x="282041" y="133362"/>
                  </a:lnTo>
                  <a:lnTo>
                    <a:pt x="284708" y="134886"/>
                  </a:lnTo>
                  <a:lnTo>
                    <a:pt x="288848" y="138087"/>
                  </a:lnTo>
                  <a:lnTo>
                    <a:pt x="290918" y="139915"/>
                  </a:lnTo>
                  <a:lnTo>
                    <a:pt x="297014" y="133604"/>
                  </a:lnTo>
                  <a:lnTo>
                    <a:pt x="302920" y="126123"/>
                  </a:lnTo>
                  <a:lnTo>
                    <a:pt x="308330" y="117741"/>
                  </a:lnTo>
                  <a:lnTo>
                    <a:pt x="308457" y="117500"/>
                  </a:lnTo>
                  <a:lnTo>
                    <a:pt x="312801" y="109131"/>
                  </a:lnTo>
                  <a:close/>
                </a:path>
                <a:path w="412750" h="140969">
                  <a:moveTo>
                    <a:pt x="347408" y="128790"/>
                  </a:moveTo>
                  <a:lnTo>
                    <a:pt x="344639" y="123596"/>
                  </a:lnTo>
                  <a:lnTo>
                    <a:pt x="340817" y="117741"/>
                  </a:lnTo>
                  <a:lnTo>
                    <a:pt x="336410" y="111772"/>
                  </a:lnTo>
                  <a:lnTo>
                    <a:pt x="331889" y="106235"/>
                  </a:lnTo>
                  <a:lnTo>
                    <a:pt x="323303" y="110959"/>
                  </a:lnTo>
                  <a:lnTo>
                    <a:pt x="327812" y="116751"/>
                  </a:lnTo>
                  <a:lnTo>
                    <a:pt x="332143" y="122948"/>
                  </a:lnTo>
                  <a:lnTo>
                    <a:pt x="335775" y="128790"/>
                  </a:lnTo>
                  <a:lnTo>
                    <a:pt x="338543" y="134124"/>
                  </a:lnTo>
                  <a:lnTo>
                    <a:pt x="347408" y="128790"/>
                  </a:lnTo>
                  <a:close/>
                </a:path>
                <a:path w="412750" h="140969">
                  <a:moveTo>
                    <a:pt x="354076" y="20739"/>
                  </a:moveTo>
                  <a:lnTo>
                    <a:pt x="343268" y="20739"/>
                  </a:lnTo>
                  <a:lnTo>
                    <a:pt x="343268" y="2286"/>
                  </a:lnTo>
                  <a:lnTo>
                    <a:pt x="333070" y="2286"/>
                  </a:lnTo>
                  <a:lnTo>
                    <a:pt x="333070" y="92824"/>
                  </a:lnTo>
                  <a:lnTo>
                    <a:pt x="306298" y="92824"/>
                  </a:lnTo>
                  <a:lnTo>
                    <a:pt x="306298" y="77584"/>
                  </a:lnTo>
                  <a:lnTo>
                    <a:pt x="333070" y="77584"/>
                  </a:lnTo>
                  <a:lnTo>
                    <a:pt x="333070" y="68440"/>
                  </a:lnTo>
                  <a:lnTo>
                    <a:pt x="306298" y="68440"/>
                  </a:lnTo>
                  <a:lnTo>
                    <a:pt x="306298" y="53505"/>
                  </a:lnTo>
                  <a:lnTo>
                    <a:pt x="333070" y="53505"/>
                  </a:lnTo>
                  <a:lnTo>
                    <a:pt x="333070" y="44361"/>
                  </a:lnTo>
                  <a:lnTo>
                    <a:pt x="306298" y="44361"/>
                  </a:lnTo>
                  <a:lnTo>
                    <a:pt x="306298" y="30949"/>
                  </a:lnTo>
                  <a:lnTo>
                    <a:pt x="333070" y="30949"/>
                  </a:lnTo>
                  <a:lnTo>
                    <a:pt x="333070" y="20739"/>
                  </a:lnTo>
                  <a:lnTo>
                    <a:pt x="306298" y="20739"/>
                  </a:lnTo>
                  <a:lnTo>
                    <a:pt x="306298" y="2286"/>
                  </a:lnTo>
                  <a:lnTo>
                    <a:pt x="296240" y="2286"/>
                  </a:lnTo>
                  <a:lnTo>
                    <a:pt x="296240" y="20739"/>
                  </a:lnTo>
                  <a:lnTo>
                    <a:pt x="283819" y="20739"/>
                  </a:lnTo>
                  <a:lnTo>
                    <a:pt x="283819" y="30949"/>
                  </a:lnTo>
                  <a:lnTo>
                    <a:pt x="296240" y="30949"/>
                  </a:lnTo>
                  <a:lnTo>
                    <a:pt x="296240" y="92824"/>
                  </a:lnTo>
                  <a:lnTo>
                    <a:pt x="281901" y="92824"/>
                  </a:lnTo>
                  <a:lnTo>
                    <a:pt x="281901" y="103035"/>
                  </a:lnTo>
                  <a:lnTo>
                    <a:pt x="354076" y="103035"/>
                  </a:lnTo>
                  <a:lnTo>
                    <a:pt x="354076" y="92824"/>
                  </a:lnTo>
                  <a:lnTo>
                    <a:pt x="343268" y="92824"/>
                  </a:lnTo>
                  <a:lnTo>
                    <a:pt x="343268" y="77584"/>
                  </a:lnTo>
                  <a:lnTo>
                    <a:pt x="343268" y="68440"/>
                  </a:lnTo>
                  <a:lnTo>
                    <a:pt x="343268" y="53505"/>
                  </a:lnTo>
                  <a:lnTo>
                    <a:pt x="343268" y="44361"/>
                  </a:lnTo>
                  <a:lnTo>
                    <a:pt x="343268" y="30949"/>
                  </a:lnTo>
                  <a:lnTo>
                    <a:pt x="354076" y="30949"/>
                  </a:lnTo>
                  <a:lnTo>
                    <a:pt x="354076" y="20739"/>
                  </a:lnTo>
                  <a:close/>
                </a:path>
                <a:path w="412750" h="140969">
                  <a:moveTo>
                    <a:pt x="412483" y="8242"/>
                  </a:moveTo>
                  <a:lnTo>
                    <a:pt x="401840" y="8242"/>
                  </a:lnTo>
                  <a:lnTo>
                    <a:pt x="401840" y="18605"/>
                  </a:lnTo>
                  <a:lnTo>
                    <a:pt x="401840" y="42837"/>
                  </a:lnTo>
                  <a:lnTo>
                    <a:pt x="401840" y="53047"/>
                  </a:lnTo>
                  <a:lnTo>
                    <a:pt x="401840" y="78346"/>
                  </a:lnTo>
                  <a:lnTo>
                    <a:pt x="371373" y="78346"/>
                  </a:lnTo>
                  <a:lnTo>
                    <a:pt x="371398" y="77584"/>
                  </a:lnTo>
                  <a:lnTo>
                    <a:pt x="371652" y="68440"/>
                  </a:lnTo>
                  <a:lnTo>
                    <a:pt x="371665" y="53047"/>
                  </a:lnTo>
                  <a:lnTo>
                    <a:pt x="401840" y="53047"/>
                  </a:lnTo>
                  <a:lnTo>
                    <a:pt x="401840" y="42837"/>
                  </a:lnTo>
                  <a:lnTo>
                    <a:pt x="371665" y="42837"/>
                  </a:lnTo>
                  <a:lnTo>
                    <a:pt x="371665" y="18605"/>
                  </a:lnTo>
                  <a:lnTo>
                    <a:pt x="401840" y="18605"/>
                  </a:lnTo>
                  <a:lnTo>
                    <a:pt x="401840" y="8242"/>
                  </a:lnTo>
                  <a:lnTo>
                    <a:pt x="361315" y="8242"/>
                  </a:lnTo>
                  <a:lnTo>
                    <a:pt x="361200" y="68440"/>
                  </a:lnTo>
                  <a:lnTo>
                    <a:pt x="360934" y="80670"/>
                  </a:lnTo>
                  <a:lnTo>
                    <a:pt x="359194" y="99250"/>
                  </a:lnTo>
                  <a:lnTo>
                    <a:pt x="355142" y="117500"/>
                  </a:lnTo>
                  <a:lnTo>
                    <a:pt x="355028" y="117741"/>
                  </a:lnTo>
                  <a:lnTo>
                    <a:pt x="347853" y="133972"/>
                  </a:lnTo>
                  <a:lnTo>
                    <a:pt x="350367" y="135039"/>
                  </a:lnTo>
                  <a:lnTo>
                    <a:pt x="354812" y="138544"/>
                  </a:lnTo>
                  <a:lnTo>
                    <a:pt x="356577" y="140677"/>
                  </a:lnTo>
                  <a:lnTo>
                    <a:pt x="362356" y="128790"/>
                  </a:lnTo>
                  <a:lnTo>
                    <a:pt x="362445" y="128485"/>
                  </a:lnTo>
                  <a:lnTo>
                    <a:pt x="362496" y="128333"/>
                  </a:lnTo>
                  <a:lnTo>
                    <a:pt x="366382" y="115938"/>
                  </a:lnTo>
                  <a:lnTo>
                    <a:pt x="369062" y="102298"/>
                  </a:lnTo>
                  <a:lnTo>
                    <a:pt x="370636" y="88557"/>
                  </a:lnTo>
                  <a:lnTo>
                    <a:pt x="401840" y="88557"/>
                  </a:lnTo>
                  <a:lnTo>
                    <a:pt x="401840" y="127571"/>
                  </a:lnTo>
                  <a:lnTo>
                    <a:pt x="400951" y="128333"/>
                  </a:lnTo>
                  <a:lnTo>
                    <a:pt x="398729" y="128333"/>
                  </a:lnTo>
                  <a:lnTo>
                    <a:pt x="396659" y="128485"/>
                  </a:lnTo>
                  <a:lnTo>
                    <a:pt x="389267" y="128485"/>
                  </a:lnTo>
                  <a:lnTo>
                    <a:pt x="381431" y="128333"/>
                  </a:lnTo>
                  <a:lnTo>
                    <a:pt x="381508" y="128485"/>
                  </a:lnTo>
                  <a:lnTo>
                    <a:pt x="382905" y="131229"/>
                  </a:lnTo>
                  <a:lnTo>
                    <a:pt x="384390" y="136105"/>
                  </a:lnTo>
                  <a:lnTo>
                    <a:pt x="384835" y="139306"/>
                  </a:lnTo>
                  <a:lnTo>
                    <a:pt x="395782" y="139306"/>
                  </a:lnTo>
                  <a:lnTo>
                    <a:pt x="402577" y="139001"/>
                  </a:lnTo>
                  <a:lnTo>
                    <a:pt x="406869" y="137172"/>
                  </a:lnTo>
                  <a:lnTo>
                    <a:pt x="410857" y="135343"/>
                  </a:lnTo>
                  <a:lnTo>
                    <a:pt x="412483" y="131991"/>
                  </a:lnTo>
                  <a:lnTo>
                    <a:pt x="412483" y="128485"/>
                  </a:lnTo>
                  <a:lnTo>
                    <a:pt x="412483" y="88557"/>
                  </a:lnTo>
                  <a:lnTo>
                    <a:pt x="412483" y="78346"/>
                  </a:lnTo>
                  <a:lnTo>
                    <a:pt x="412483" y="53047"/>
                  </a:lnTo>
                  <a:lnTo>
                    <a:pt x="412483" y="42837"/>
                  </a:lnTo>
                  <a:lnTo>
                    <a:pt x="412483" y="18605"/>
                  </a:lnTo>
                  <a:lnTo>
                    <a:pt x="412483" y="82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028431" y="863173"/>
              <a:ext cx="132092" cy="138847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193313" y="862106"/>
              <a:ext cx="920750" cy="140970"/>
            </a:xfrm>
            <a:custGeom>
              <a:avLst/>
              <a:gdLst/>
              <a:ahLst/>
              <a:cxnLst/>
              <a:rect l="l" t="t" r="r" b="b"/>
              <a:pathLst>
                <a:path w="920750" h="140969">
                  <a:moveTo>
                    <a:pt x="66548" y="13881"/>
                  </a:moveTo>
                  <a:lnTo>
                    <a:pt x="27800" y="13881"/>
                  </a:lnTo>
                  <a:lnTo>
                    <a:pt x="29692" y="9956"/>
                  </a:lnTo>
                  <a:lnTo>
                    <a:pt x="31203" y="6565"/>
                  </a:lnTo>
                  <a:lnTo>
                    <a:pt x="32537" y="2743"/>
                  </a:lnTo>
                  <a:lnTo>
                    <a:pt x="22186" y="0"/>
                  </a:lnTo>
                  <a:lnTo>
                    <a:pt x="18046" y="9956"/>
                  </a:lnTo>
                  <a:lnTo>
                    <a:pt x="12814" y="19558"/>
                  </a:lnTo>
                  <a:lnTo>
                    <a:pt x="6731" y="28257"/>
                  </a:lnTo>
                  <a:lnTo>
                    <a:pt x="0" y="35674"/>
                  </a:lnTo>
                  <a:lnTo>
                    <a:pt x="2667" y="37045"/>
                  </a:lnTo>
                  <a:lnTo>
                    <a:pt x="7099" y="40246"/>
                  </a:lnTo>
                  <a:lnTo>
                    <a:pt x="9017" y="41770"/>
                  </a:lnTo>
                  <a:lnTo>
                    <a:pt x="13754" y="36741"/>
                  </a:lnTo>
                  <a:lnTo>
                    <a:pt x="18630" y="30187"/>
                  </a:lnTo>
                  <a:lnTo>
                    <a:pt x="18719" y="30035"/>
                  </a:lnTo>
                  <a:lnTo>
                    <a:pt x="22923" y="23025"/>
                  </a:lnTo>
                  <a:lnTo>
                    <a:pt x="28689" y="23025"/>
                  </a:lnTo>
                  <a:lnTo>
                    <a:pt x="31496" y="28968"/>
                  </a:lnTo>
                  <a:lnTo>
                    <a:pt x="34251" y="35979"/>
                  </a:lnTo>
                  <a:lnTo>
                    <a:pt x="34340" y="36283"/>
                  </a:lnTo>
                  <a:lnTo>
                    <a:pt x="34442" y="36741"/>
                  </a:lnTo>
                  <a:lnTo>
                    <a:pt x="34544" y="37198"/>
                  </a:lnTo>
                  <a:lnTo>
                    <a:pt x="35344" y="40855"/>
                  </a:lnTo>
                  <a:lnTo>
                    <a:pt x="44818" y="36893"/>
                  </a:lnTo>
                  <a:lnTo>
                    <a:pt x="44780" y="36741"/>
                  </a:lnTo>
                  <a:lnTo>
                    <a:pt x="44665" y="36283"/>
                  </a:lnTo>
                  <a:lnTo>
                    <a:pt x="44627" y="36131"/>
                  </a:lnTo>
                  <a:lnTo>
                    <a:pt x="44513" y="35674"/>
                  </a:lnTo>
                  <a:lnTo>
                    <a:pt x="43929" y="33235"/>
                  </a:lnTo>
                  <a:lnTo>
                    <a:pt x="41859" y="27901"/>
                  </a:lnTo>
                  <a:lnTo>
                    <a:pt x="39484" y="23025"/>
                  </a:lnTo>
                  <a:lnTo>
                    <a:pt x="66548" y="23025"/>
                  </a:lnTo>
                  <a:lnTo>
                    <a:pt x="66548" y="13881"/>
                  </a:lnTo>
                  <a:close/>
                </a:path>
                <a:path w="920750" h="140969">
                  <a:moveTo>
                    <a:pt x="130149" y="90690"/>
                  </a:moveTo>
                  <a:lnTo>
                    <a:pt x="73952" y="90690"/>
                  </a:lnTo>
                  <a:lnTo>
                    <a:pt x="73952" y="76669"/>
                  </a:lnTo>
                  <a:lnTo>
                    <a:pt x="121564" y="76669"/>
                  </a:lnTo>
                  <a:lnTo>
                    <a:pt x="121564" y="42075"/>
                  </a:lnTo>
                  <a:lnTo>
                    <a:pt x="110769" y="42075"/>
                  </a:lnTo>
                  <a:lnTo>
                    <a:pt x="110769" y="51676"/>
                  </a:lnTo>
                  <a:lnTo>
                    <a:pt x="110769" y="67068"/>
                  </a:lnTo>
                  <a:lnTo>
                    <a:pt x="73952" y="67068"/>
                  </a:lnTo>
                  <a:lnTo>
                    <a:pt x="73952" y="51676"/>
                  </a:lnTo>
                  <a:lnTo>
                    <a:pt x="110769" y="51676"/>
                  </a:lnTo>
                  <a:lnTo>
                    <a:pt x="110769" y="42075"/>
                  </a:lnTo>
                  <a:lnTo>
                    <a:pt x="14198" y="42075"/>
                  </a:lnTo>
                  <a:lnTo>
                    <a:pt x="14198" y="51676"/>
                  </a:lnTo>
                  <a:lnTo>
                    <a:pt x="63296" y="51676"/>
                  </a:lnTo>
                  <a:lnTo>
                    <a:pt x="63296" y="67068"/>
                  </a:lnTo>
                  <a:lnTo>
                    <a:pt x="63296" y="76669"/>
                  </a:lnTo>
                  <a:lnTo>
                    <a:pt x="63296" y="90690"/>
                  </a:lnTo>
                  <a:lnTo>
                    <a:pt x="26911" y="90690"/>
                  </a:lnTo>
                  <a:lnTo>
                    <a:pt x="27952" y="86118"/>
                  </a:lnTo>
                  <a:lnTo>
                    <a:pt x="29133" y="81394"/>
                  </a:lnTo>
                  <a:lnTo>
                    <a:pt x="30175" y="76669"/>
                  </a:lnTo>
                  <a:lnTo>
                    <a:pt x="63296" y="76669"/>
                  </a:lnTo>
                  <a:lnTo>
                    <a:pt x="63296" y="67068"/>
                  </a:lnTo>
                  <a:lnTo>
                    <a:pt x="21450" y="67068"/>
                  </a:lnTo>
                  <a:lnTo>
                    <a:pt x="19380" y="76669"/>
                  </a:lnTo>
                  <a:lnTo>
                    <a:pt x="17081" y="86309"/>
                  </a:lnTo>
                  <a:lnTo>
                    <a:pt x="14617" y="95745"/>
                  </a:lnTo>
                  <a:lnTo>
                    <a:pt x="12280" y="103949"/>
                  </a:lnTo>
                  <a:lnTo>
                    <a:pt x="22923" y="105625"/>
                  </a:lnTo>
                  <a:lnTo>
                    <a:pt x="23406" y="103949"/>
                  </a:lnTo>
                  <a:lnTo>
                    <a:pt x="23812" y="102273"/>
                  </a:lnTo>
                  <a:lnTo>
                    <a:pt x="24396" y="100444"/>
                  </a:lnTo>
                  <a:lnTo>
                    <a:pt x="53543" y="100444"/>
                  </a:lnTo>
                  <a:lnTo>
                    <a:pt x="42303" y="109156"/>
                  </a:lnTo>
                  <a:lnTo>
                    <a:pt x="29362" y="116967"/>
                  </a:lnTo>
                  <a:lnTo>
                    <a:pt x="15519" y="123482"/>
                  </a:lnTo>
                  <a:lnTo>
                    <a:pt x="1625" y="128333"/>
                  </a:lnTo>
                  <a:lnTo>
                    <a:pt x="3987" y="130619"/>
                  </a:lnTo>
                  <a:lnTo>
                    <a:pt x="6946" y="134581"/>
                  </a:lnTo>
                  <a:lnTo>
                    <a:pt x="8572" y="137325"/>
                  </a:lnTo>
                  <a:lnTo>
                    <a:pt x="23177" y="131470"/>
                  </a:lnTo>
                  <a:lnTo>
                    <a:pt x="37769" y="123723"/>
                  </a:lnTo>
                  <a:lnTo>
                    <a:pt x="51447" y="114439"/>
                  </a:lnTo>
                  <a:lnTo>
                    <a:pt x="63296" y="103949"/>
                  </a:lnTo>
                  <a:lnTo>
                    <a:pt x="63296" y="139763"/>
                  </a:lnTo>
                  <a:lnTo>
                    <a:pt x="73952" y="139763"/>
                  </a:lnTo>
                  <a:lnTo>
                    <a:pt x="73952" y="103949"/>
                  </a:lnTo>
                  <a:lnTo>
                    <a:pt x="73952" y="100444"/>
                  </a:lnTo>
                  <a:lnTo>
                    <a:pt x="118313" y="100444"/>
                  </a:lnTo>
                  <a:lnTo>
                    <a:pt x="116840" y="114007"/>
                  </a:lnTo>
                  <a:lnTo>
                    <a:pt x="116725" y="114439"/>
                  </a:lnTo>
                  <a:lnTo>
                    <a:pt x="115214" y="120103"/>
                  </a:lnTo>
                  <a:lnTo>
                    <a:pt x="113144" y="122237"/>
                  </a:lnTo>
                  <a:lnTo>
                    <a:pt x="111963" y="123304"/>
                  </a:lnTo>
                  <a:lnTo>
                    <a:pt x="98348" y="123304"/>
                  </a:lnTo>
                  <a:lnTo>
                    <a:pt x="91109" y="122694"/>
                  </a:lnTo>
                  <a:lnTo>
                    <a:pt x="92862" y="125425"/>
                  </a:lnTo>
                  <a:lnTo>
                    <a:pt x="93916" y="129857"/>
                  </a:lnTo>
                  <a:lnTo>
                    <a:pt x="94018" y="131991"/>
                  </a:lnTo>
                  <a:lnTo>
                    <a:pt x="94056" y="133057"/>
                  </a:lnTo>
                  <a:lnTo>
                    <a:pt x="101752" y="133362"/>
                  </a:lnTo>
                  <a:lnTo>
                    <a:pt x="108851" y="133362"/>
                  </a:lnTo>
                  <a:lnTo>
                    <a:pt x="112699" y="133057"/>
                  </a:lnTo>
                  <a:lnTo>
                    <a:pt x="116840" y="132905"/>
                  </a:lnTo>
                  <a:lnTo>
                    <a:pt x="119494" y="131991"/>
                  </a:lnTo>
                  <a:lnTo>
                    <a:pt x="122008" y="129400"/>
                  </a:lnTo>
                  <a:lnTo>
                    <a:pt x="124510" y="125425"/>
                  </a:lnTo>
                  <a:lnTo>
                    <a:pt x="125158" y="123304"/>
                  </a:lnTo>
                  <a:lnTo>
                    <a:pt x="126542" y="118795"/>
                  </a:lnTo>
                  <a:lnTo>
                    <a:pt x="128270" y="108940"/>
                  </a:lnTo>
                  <a:lnTo>
                    <a:pt x="129260" y="100444"/>
                  </a:lnTo>
                  <a:lnTo>
                    <a:pt x="129857" y="95262"/>
                  </a:lnTo>
                  <a:lnTo>
                    <a:pt x="129997" y="93586"/>
                  </a:lnTo>
                  <a:lnTo>
                    <a:pt x="130149" y="90690"/>
                  </a:lnTo>
                  <a:close/>
                </a:path>
                <a:path w="920750" h="140969">
                  <a:moveTo>
                    <a:pt x="135178" y="13881"/>
                  </a:moveTo>
                  <a:lnTo>
                    <a:pt x="85483" y="13881"/>
                  </a:lnTo>
                  <a:lnTo>
                    <a:pt x="87401" y="10223"/>
                  </a:lnTo>
                  <a:lnTo>
                    <a:pt x="87528" y="9956"/>
                  </a:lnTo>
                  <a:lnTo>
                    <a:pt x="89027" y="6565"/>
                  </a:lnTo>
                  <a:lnTo>
                    <a:pt x="90512" y="2743"/>
                  </a:lnTo>
                  <a:lnTo>
                    <a:pt x="80010" y="0"/>
                  </a:lnTo>
                  <a:lnTo>
                    <a:pt x="75704" y="9956"/>
                  </a:lnTo>
                  <a:lnTo>
                    <a:pt x="70078" y="19253"/>
                  </a:lnTo>
                  <a:lnTo>
                    <a:pt x="63436" y="27571"/>
                  </a:lnTo>
                  <a:lnTo>
                    <a:pt x="56057" y="34607"/>
                  </a:lnTo>
                  <a:lnTo>
                    <a:pt x="58572" y="35979"/>
                  </a:lnTo>
                  <a:lnTo>
                    <a:pt x="63004" y="39331"/>
                  </a:lnTo>
                  <a:lnTo>
                    <a:pt x="64922" y="41160"/>
                  </a:lnTo>
                  <a:lnTo>
                    <a:pt x="70256" y="36283"/>
                  </a:lnTo>
                  <a:lnTo>
                    <a:pt x="75577" y="30035"/>
                  </a:lnTo>
                  <a:lnTo>
                    <a:pt x="80162" y="23025"/>
                  </a:lnTo>
                  <a:lnTo>
                    <a:pt x="90665" y="23025"/>
                  </a:lnTo>
                  <a:lnTo>
                    <a:pt x="95097" y="28968"/>
                  </a:lnTo>
                  <a:lnTo>
                    <a:pt x="99390" y="36131"/>
                  </a:lnTo>
                  <a:lnTo>
                    <a:pt x="99441" y="36283"/>
                  </a:lnTo>
                  <a:lnTo>
                    <a:pt x="101155" y="41160"/>
                  </a:lnTo>
                  <a:lnTo>
                    <a:pt x="110769" y="37198"/>
                  </a:lnTo>
                  <a:lnTo>
                    <a:pt x="110705" y="37045"/>
                  </a:lnTo>
                  <a:lnTo>
                    <a:pt x="110591" y="36741"/>
                  </a:lnTo>
                  <a:lnTo>
                    <a:pt x="109143" y="33235"/>
                  </a:lnTo>
                  <a:lnTo>
                    <a:pt x="105892" y="27901"/>
                  </a:lnTo>
                  <a:lnTo>
                    <a:pt x="102349" y="23025"/>
                  </a:lnTo>
                  <a:lnTo>
                    <a:pt x="135178" y="23025"/>
                  </a:lnTo>
                  <a:lnTo>
                    <a:pt x="135178" y="13881"/>
                  </a:lnTo>
                  <a:close/>
                </a:path>
                <a:path w="920750" h="140969">
                  <a:moveTo>
                    <a:pt x="276567" y="62649"/>
                  </a:moveTo>
                  <a:lnTo>
                    <a:pt x="142278" y="62649"/>
                  </a:lnTo>
                  <a:lnTo>
                    <a:pt x="142278" y="74993"/>
                  </a:lnTo>
                  <a:lnTo>
                    <a:pt x="276567" y="74993"/>
                  </a:lnTo>
                  <a:lnTo>
                    <a:pt x="276567" y="62649"/>
                  </a:lnTo>
                  <a:close/>
                </a:path>
                <a:path w="920750" h="140969">
                  <a:moveTo>
                    <a:pt x="312801" y="109131"/>
                  </a:moveTo>
                  <a:lnTo>
                    <a:pt x="302298" y="106235"/>
                  </a:lnTo>
                  <a:lnTo>
                    <a:pt x="298411" y="113753"/>
                  </a:lnTo>
                  <a:lnTo>
                    <a:pt x="293560" y="121005"/>
                  </a:lnTo>
                  <a:lnTo>
                    <a:pt x="288074" y="127571"/>
                  </a:lnTo>
                  <a:lnTo>
                    <a:pt x="282041" y="133362"/>
                  </a:lnTo>
                  <a:lnTo>
                    <a:pt x="284695" y="134886"/>
                  </a:lnTo>
                  <a:lnTo>
                    <a:pt x="288836" y="138087"/>
                  </a:lnTo>
                  <a:lnTo>
                    <a:pt x="290906" y="139915"/>
                  </a:lnTo>
                  <a:lnTo>
                    <a:pt x="297014" y="133604"/>
                  </a:lnTo>
                  <a:lnTo>
                    <a:pt x="302907" y="126123"/>
                  </a:lnTo>
                  <a:lnTo>
                    <a:pt x="308330" y="117741"/>
                  </a:lnTo>
                  <a:lnTo>
                    <a:pt x="308457" y="117500"/>
                  </a:lnTo>
                  <a:lnTo>
                    <a:pt x="312801" y="109131"/>
                  </a:lnTo>
                  <a:close/>
                </a:path>
                <a:path w="920750" h="140969">
                  <a:moveTo>
                    <a:pt x="347408" y="128790"/>
                  </a:moveTo>
                  <a:lnTo>
                    <a:pt x="344627" y="123596"/>
                  </a:lnTo>
                  <a:lnTo>
                    <a:pt x="340804" y="117741"/>
                  </a:lnTo>
                  <a:lnTo>
                    <a:pt x="336410" y="111772"/>
                  </a:lnTo>
                  <a:lnTo>
                    <a:pt x="331876" y="106235"/>
                  </a:lnTo>
                  <a:lnTo>
                    <a:pt x="323303" y="110959"/>
                  </a:lnTo>
                  <a:lnTo>
                    <a:pt x="327799" y="116751"/>
                  </a:lnTo>
                  <a:lnTo>
                    <a:pt x="332143" y="122948"/>
                  </a:lnTo>
                  <a:lnTo>
                    <a:pt x="335775" y="128790"/>
                  </a:lnTo>
                  <a:lnTo>
                    <a:pt x="338531" y="134124"/>
                  </a:lnTo>
                  <a:lnTo>
                    <a:pt x="347408" y="128790"/>
                  </a:lnTo>
                  <a:close/>
                </a:path>
                <a:path w="920750" h="140969">
                  <a:moveTo>
                    <a:pt x="354063" y="20739"/>
                  </a:moveTo>
                  <a:lnTo>
                    <a:pt x="343268" y="20739"/>
                  </a:lnTo>
                  <a:lnTo>
                    <a:pt x="343268" y="2286"/>
                  </a:lnTo>
                  <a:lnTo>
                    <a:pt x="333057" y="2286"/>
                  </a:lnTo>
                  <a:lnTo>
                    <a:pt x="333057" y="92824"/>
                  </a:lnTo>
                  <a:lnTo>
                    <a:pt x="306298" y="92824"/>
                  </a:lnTo>
                  <a:lnTo>
                    <a:pt x="306298" y="77584"/>
                  </a:lnTo>
                  <a:lnTo>
                    <a:pt x="333057" y="77584"/>
                  </a:lnTo>
                  <a:lnTo>
                    <a:pt x="333057" y="68440"/>
                  </a:lnTo>
                  <a:lnTo>
                    <a:pt x="306298" y="68440"/>
                  </a:lnTo>
                  <a:lnTo>
                    <a:pt x="306298" y="53505"/>
                  </a:lnTo>
                  <a:lnTo>
                    <a:pt x="333057" y="53505"/>
                  </a:lnTo>
                  <a:lnTo>
                    <a:pt x="333057" y="44361"/>
                  </a:lnTo>
                  <a:lnTo>
                    <a:pt x="306298" y="44361"/>
                  </a:lnTo>
                  <a:lnTo>
                    <a:pt x="306298" y="30949"/>
                  </a:lnTo>
                  <a:lnTo>
                    <a:pt x="333057" y="30949"/>
                  </a:lnTo>
                  <a:lnTo>
                    <a:pt x="333057" y="20739"/>
                  </a:lnTo>
                  <a:lnTo>
                    <a:pt x="306298" y="20739"/>
                  </a:lnTo>
                  <a:lnTo>
                    <a:pt x="306298" y="2286"/>
                  </a:lnTo>
                  <a:lnTo>
                    <a:pt x="296240" y="2286"/>
                  </a:lnTo>
                  <a:lnTo>
                    <a:pt x="296240" y="20739"/>
                  </a:lnTo>
                  <a:lnTo>
                    <a:pt x="283806" y="20739"/>
                  </a:lnTo>
                  <a:lnTo>
                    <a:pt x="283806" y="30949"/>
                  </a:lnTo>
                  <a:lnTo>
                    <a:pt x="296240" y="30949"/>
                  </a:lnTo>
                  <a:lnTo>
                    <a:pt x="296240" y="92824"/>
                  </a:lnTo>
                  <a:lnTo>
                    <a:pt x="281889" y="92824"/>
                  </a:lnTo>
                  <a:lnTo>
                    <a:pt x="281889" y="103035"/>
                  </a:lnTo>
                  <a:lnTo>
                    <a:pt x="354063" y="103035"/>
                  </a:lnTo>
                  <a:lnTo>
                    <a:pt x="354063" y="92824"/>
                  </a:lnTo>
                  <a:lnTo>
                    <a:pt x="343268" y="92824"/>
                  </a:lnTo>
                  <a:lnTo>
                    <a:pt x="343268" y="77584"/>
                  </a:lnTo>
                  <a:lnTo>
                    <a:pt x="343268" y="68440"/>
                  </a:lnTo>
                  <a:lnTo>
                    <a:pt x="343268" y="53505"/>
                  </a:lnTo>
                  <a:lnTo>
                    <a:pt x="343268" y="44361"/>
                  </a:lnTo>
                  <a:lnTo>
                    <a:pt x="343268" y="30949"/>
                  </a:lnTo>
                  <a:lnTo>
                    <a:pt x="354063" y="30949"/>
                  </a:lnTo>
                  <a:lnTo>
                    <a:pt x="354063" y="20739"/>
                  </a:lnTo>
                  <a:close/>
                </a:path>
                <a:path w="920750" h="140969">
                  <a:moveTo>
                    <a:pt x="412483" y="8242"/>
                  </a:moveTo>
                  <a:lnTo>
                    <a:pt x="401828" y="8242"/>
                  </a:lnTo>
                  <a:lnTo>
                    <a:pt x="401828" y="18605"/>
                  </a:lnTo>
                  <a:lnTo>
                    <a:pt x="401828" y="42837"/>
                  </a:lnTo>
                  <a:lnTo>
                    <a:pt x="401828" y="53047"/>
                  </a:lnTo>
                  <a:lnTo>
                    <a:pt x="401828" y="78346"/>
                  </a:lnTo>
                  <a:lnTo>
                    <a:pt x="371373" y="78346"/>
                  </a:lnTo>
                  <a:lnTo>
                    <a:pt x="371386" y="77584"/>
                  </a:lnTo>
                  <a:lnTo>
                    <a:pt x="371652" y="68440"/>
                  </a:lnTo>
                  <a:lnTo>
                    <a:pt x="371665" y="53047"/>
                  </a:lnTo>
                  <a:lnTo>
                    <a:pt x="401828" y="53047"/>
                  </a:lnTo>
                  <a:lnTo>
                    <a:pt x="401828" y="42837"/>
                  </a:lnTo>
                  <a:lnTo>
                    <a:pt x="371665" y="42837"/>
                  </a:lnTo>
                  <a:lnTo>
                    <a:pt x="371665" y="18605"/>
                  </a:lnTo>
                  <a:lnTo>
                    <a:pt x="401828" y="18605"/>
                  </a:lnTo>
                  <a:lnTo>
                    <a:pt x="401828" y="8242"/>
                  </a:lnTo>
                  <a:lnTo>
                    <a:pt x="361315" y="8242"/>
                  </a:lnTo>
                  <a:lnTo>
                    <a:pt x="361200" y="68440"/>
                  </a:lnTo>
                  <a:lnTo>
                    <a:pt x="360934" y="80670"/>
                  </a:lnTo>
                  <a:lnTo>
                    <a:pt x="359181" y="99250"/>
                  </a:lnTo>
                  <a:lnTo>
                    <a:pt x="355130" y="117500"/>
                  </a:lnTo>
                  <a:lnTo>
                    <a:pt x="355028" y="117741"/>
                  </a:lnTo>
                  <a:lnTo>
                    <a:pt x="347853" y="133972"/>
                  </a:lnTo>
                  <a:lnTo>
                    <a:pt x="350367" y="135039"/>
                  </a:lnTo>
                  <a:lnTo>
                    <a:pt x="354799" y="138544"/>
                  </a:lnTo>
                  <a:lnTo>
                    <a:pt x="356577" y="140677"/>
                  </a:lnTo>
                  <a:lnTo>
                    <a:pt x="362343" y="128790"/>
                  </a:lnTo>
                  <a:lnTo>
                    <a:pt x="362445" y="128485"/>
                  </a:lnTo>
                  <a:lnTo>
                    <a:pt x="362496" y="128333"/>
                  </a:lnTo>
                  <a:lnTo>
                    <a:pt x="366382" y="115938"/>
                  </a:lnTo>
                  <a:lnTo>
                    <a:pt x="369062" y="102298"/>
                  </a:lnTo>
                  <a:lnTo>
                    <a:pt x="370624" y="88557"/>
                  </a:lnTo>
                  <a:lnTo>
                    <a:pt x="401828" y="88557"/>
                  </a:lnTo>
                  <a:lnTo>
                    <a:pt x="401828" y="127571"/>
                  </a:lnTo>
                  <a:lnTo>
                    <a:pt x="400951" y="128333"/>
                  </a:lnTo>
                  <a:lnTo>
                    <a:pt x="398729" y="128333"/>
                  </a:lnTo>
                  <a:lnTo>
                    <a:pt x="396659" y="128485"/>
                  </a:lnTo>
                  <a:lnTo>
                    <a:pt x="389267" y="128485"/>
                  </a:lnTo>
                  <a:lnTo>
                    <a:pt x="381419" y="128333"/>
                  </a:lnTo>
                  <a:lnTo>
                    <a:pt x="381508" y="128485"/>
                  </a:lnTo>
                  <a:lnTo>
                    <a:pt x="382905" y="131229"/>
                  </a:lnTo>
                  <a:lnTo>
                    <a:pt x="384378" y="136105"/>
                  </a:lnTo>
                  <a:lnTo>
                    <a:pt x="384822" y="139306"/>
                  </a:lnTo>
                  <a:lnTo>
                    <a:pt x="395770" y="139306"/>
                  </a:lnTo>
                  <a:lnTo>
                    <a:pt x="402577" y="139001"/>
                  </a:lnTo>
                  <a:lnTo>
                    <a:pt x="406857" y="137172"/>
                  </a:lnTo>
                  <a:lnTo>
                    <a:pt x="410857" y="135343"/>
                  </a:lnTo>
                  <a:lnTo>
                    <a:pt x="412483" y="131991"/>
                  </a:lnTo>
                  <a:lnTo>
                    <a:pt x="412483" y="128485"/>
                  </a:lnTo>
                  <a:lnTo>
                    <a:pt x="412483" y="88557"/>
                  </a:lnTo>
                  <a:lnTo>
                    <a:pt x="412483" y="78346"/>
                  </a:lnTo>
                  <a:lnTo>
                    <a:pt x="412483" y="53047"/>
                  </a:lnTo>
                  <a:lnTo>
                    <a:pt x="412483" y="42837"/>
                  </a:lnTo>
                  <a:lnTo>
                    <a:pt x="412483" y="18605"/>
                  </a:lnTo>
                  <a:lnTo>
                    <a:pt x="412483" y="8242"/>
                  </a:lnTo>
                  <a:close/>
                </a:path>
                <a:path w="920750" h="140969">
                  <a:moveTo>
                    <a:pt x="497789" y="78613"/>
                  </a:moveTo>
                  <a:lnTo>
                    <a:pt x="470103" y="78613"/>
                  </a:lnTo>
                  <a:lnTo>
                    <a:pt x="470103" y="50139"/>
                  </a:lnTo>
                  <a:lnTo>
                    <a:pt x="456222" y="50139"/>
                  </a:lnTo>
                  <a:lnTo>
                    <a:pt x="456222" y="78613"/>
                  </a:lnTo>
                  <a:lnTo>
                    <a:pt x="428637" y="78613"/>
                  </a:lnTo>
                  <a:lnTo>
                    <a:pt x="428637" y="92875"/>
                  </a:lnTo>
                  <a:lnTo>
                    <a:pt x="456222" y="92875"/>
                  </a:lnTo>
                  <a:lnTo>
                    <a:pt x="456222" y="121399"/>
                  </a:lnTo>
                  <a:lnTo>
                    <a:pt x="470103" y="121399"/>
                  </a:lnTo>
                  <a:lnTo>
                    <a:pt x="470103" y="92875"/>
                  </a:lnTo>
                  <a:lnTo>
                    <a:pt x="497789" y="92875"/>
                  </a:lnTo>
                  <a:lnTo>
                    <a:pt x="497789" y="78613"/>
                  </a:lnTo>
                  <a:close/>
                </a:path>
                <a:path w="920750" h="140969">
                  <a:moveTo>
                    <a:pt x="574738" y="13881"/>
                  </a:moveTo>
                  <a:lnTo>
                    <a:pt x="535978" y="13881"/>
                  </a:lnTo>
                  <a:lnTo>
                    <a:pt x="537870" y="9956"/>
                  </a:lnTo>
                  <a:lnTo>
                    <a:pt x="539381" y="6565"/>
                  </a:lnTo>
                  <a:lnTo>
                    <a:pt x="540715" y="2743"/>
                  </a:lnTo>
                  <a:lnTo>
                    <a:pt x="530364" y="0"/>
                  </a:lnTo>
                  <a:lnTo>
                    <a:pt x="526224" y="9956"/>
                  </a:lnTo>
                  <a:lnTo>
                    <a:pt x="520992" y="19558"/>
                  </a:lnTo>
                  <a:lnTo>
                    <a:pt x="514908" y="28257"/>
                  </a:lnTo>
                  <a:lnTo>
                    <a:pt x="508177" y="35674"/>
                  </a:lnTo>
                  <a:lnTo>
                    <a:pt x="510844" y="37045"/>
                  </a:lnTo>
                  <a:lnTo>
                    <a:pt x="515277" y="40246"/>
                  </a:lnTo>
                  <a:lnTo>
                    <a:pt x="517194" y="41770"/>
                  </a:lnTo>
                  <a:lnTo>
                    <a:pt x="521931" y="36741"/>
                  </a:lnTo>
                  <a:lnTo>
                    <a:pt x="526808" y="30187"/>
                  </a:lnTo>
                  <a:lnTo>
                    <a:pt x="526910" y="30035"/>
                  </a:lnTo>
                  <a:lnTo>
                    <a:pt x="531101" y="23025"/>
                  </a:lnTo>
                  <a:lnTo>
                    <a:pt x="536867" y="23025"/>
                  </a:lnTo>
                  <a:lnTo>
                    <a:pt x="539686" y="28968"/>
                  </a:lnTo>
                  <a:lnTo>
                    <a:pt x="542429" y="35979"/>
                  </a:lnTo>
                  <a:lnTo>
                    <a:pt x="542518" y="36283"/>
                  </a:lnTo>
                  <a:lnTo>
                    <a:pt x="542620" y="36741"/>
                  </a:lnTo>
                  <a:lnTo>
                    <a:pt x="542721" y="37198"/>
                  </a:lnTo>
                  <a:lnTo>
                    <a:pt x="543521" y="40855"/>
                  </a:lnTo>
                  <a:lnTo>
                    <a:pt x="552996" y="36893"/>
                  </a:lnTo>
                  <a:lnTo>
                    <a:pt x="552958" y="36741"/>
                  </a:lnTo>
                  <a:lnTo>
                    <a:pt x="552843" y="36283"/>
                  </a:lnTo>
                  <a:lnTo>
                    <a:pt x="552805" y="36131"/>
                  </a:lnTo>
                  <a:lnTo>
                    <a:pt x="552691" y="35674"/>
                  </a:lnTo>
                  <a:lnTo>
                    <a:pt x="552107" y="33235"/>
                  </a:lnTo>
                  <a:lnTo>
                    <a:pt x="550037" y="27901"/>
                  </a:lnTo>
                  <a:lnTo>
                    <a:pt x="547662" y="23025"/>
                  </a:lnTo>
                  <a:lnTo>
                    <a:pt x="574738" y="23025"/>
                  </a:lnTo>
                  <a:lnTo>
                    <a:pt x="574738" y="13881"/>
                  </a:lnTo>
                  <a:close/>
                </a:path>
                <a:path w="920750" h="140969">
                  <a:moveTo>
                    <a:pt x="638327" y="90690"/>
                  </a:moveTo>
                  <a:lnTo>
                    <a:pt x="582129" y="90690"/>
                  </a:lnTo>
                  <a:lnTo>
                    <a:pt x="582129" y="76669"/>
                  </a:lnTo>
                  <a:lnTo>
                    <a:pt x="629754" y="76669"/>
                  </a:lnTo>
                  <a:lnTo>
                    <a:pt x="629754" y="42075"/>
                  </a:lnTo>
                  <a:lnTo>
                    <a:pt x="618947" y="42075"/>
                  </a:lnTo>
                  <a:lnTo>
                    <a:pt x="618947" y="51676"/>
                  </a:lnTo>
                  <a:lnTo>
                    <a:pt x="618947" y="67068"/>
                  </a:lnTo>
                  <a:lnTo>
                    <a:pt x="582129" y="67068"/>
                  </a:lnTo>
                  <a:lnTo>
                    <a:pt x="582129" y="51676"/>
                  </a:lnTo>
                  <a:lnTo>
                    <a:pt x="618947" y="51676"/>
                  </a:lnTo>
                  <a:lnTo>
                    <a:pt x="618947" y="42075"/>
                  </a:lnTo>
                  <a:lnTo>
                    <a:pt x="522376" y="42075"/>
                  </a:lnTo>
                  <a:lnTo>
                    <a:pt x="522376" y="51676"/>
                  </a:lnTo>
                  <a:lnTo>
                    <a:pt x="571474" y="51676"/>
                  </a:lnTo>
                  <a:lnTo>
                    <a:pt x="571474" y="67068"/>
                  </a:lnTo>
                  <a:lnTo>
                    <a:pt x="571474" y="76669"/>
                  </a:lnTo>
                  <a:lnTo>
                    <a:pt x="571474" y="90690"/>
                  </a:lnTo>
                  <a:lnTo>
                    <a:pt x="535101" y="90690"/>
                  </a:lnTo>
                  <a:lnTo>
                    <a:pt x="536130" y="86118"/>
                  </a:lnTo>
                  <a:lnTo>
                    <a:pt x="537311" y="81394"/>
                  </a:lnTo>
                  <a:lnTo>
                    <a:pt x="538353" y="76669"/>
                  </a:lnTo>
                  <a:lnTo>
                    <a:pt x="571474" y="76669"/>
                  </a:lnTo>
                  <a:lnTo>
                    <a:pt x="571474" y="67068"/>
                  </a:lnTo>
                  <a:lnTo>
                    <a:pt x="529628" y="67068"/>
                  </a:lnTo>
                  <a:lnTo>
                    <a:pt x="527558" y="76669"/>
                  </a:lnTo>
                  <a:lnTo>
                    <a:pt x="525259" y="86309"/>
                  </a:lnTo>
                  <a:lnTo>
                    <a:pt x="522808" y="95745"/>
                  </a:lnTo>
                  <a:lnTo>
                    <a:pt x="520458" y="103949"/>
                  </a:lnTo>
                  <a:lnTo>
                    <a:pt x="531101" y="105625"/>
                  </a:lnTo>
                  <a:lnTo>
                    <a:pt x="531583" y="103949"/>
                  </a:lnTo>
                  <a:lnTo>
                    <a:pt x="531990" y="102273"/>
                  </a:lnTo>
                  <a:lnTo>
                    <a:pt x="532587" y="100444"/>
                  </a:lnTo>
                  <a:lnTo>
                    <a:pt x="561721" y="100444"/>
                  </a:lnTo>
                  <a:lnTo>
                    <a:pt x="550481" y="109156"/>
                  </a:lnTo>
                  <a:lnTo>
                    <a:pt x="537540" y="116967"/>
                  </a:lnTo>
                  <a:lnTo>
                    <a:pt x="523697" y="123482"/>
                  </a:lnTo>
                  <a:lnTo>
                    <a:pt x="509803" y="128333"/>
                  </a:lnTo>
                  <a:lnTo>
                    <a:pt x="512178" y="130619"/>
                  </a:lnTo>
                  <a:lnTo>
                    <a:pt x="515124" y="134581"/>
                  </a:lnTo>
                  <a:lnTo>
                    <a:pt x="516763" y="137325"/>
                  </a:lnTo>
                  <a:lnTo>
                    <a:pt x="531355" y="131470"/>
                  </a:lnTo>
                  <a:lnTo>
                    <a:pt x="545947" y="123723"/>
                  </a:lnTo>
                  <a:lnTo>
                    <a:pt x="559625" y="114439"/>
                  </a:lnTo>
                  <a:lnTo>
                    <a:pt x="571474" y="103949"/>
                  </a:lnTo>
                  <a:lnTo>
                    <a:pt x="571474" y="139763"/>
                  </a:lnTo>
                  <a:lnTo>
                    <a:pt x="582129" y="139763"/>
                  </a:lnTo>
                  <a:lnTo>
                    <a:pt x="582129" y="103949"/>
                  </a:lnTo>
                  <a:lnTo>
                    <a:pt x="582129" y="100444"/>
                  </a:lnTo>
                  <a:lnTo>
                    <a:pt x="626491" y="100444"/>
                  </a:lnTo>
                  <a:lnTo>
                    <a:pt x="625017" y="114007"/>
                  </a:lnTo>
                  <a:lnTo>
                    <a:pt x="624903" y="114439"/>
                  </a:lnTo>
                  <a:lnTo>
                    <a:pt x="623392" y="120103"/>
                  </a:lnTo>
                  <a:lnTo>
                    <a:pt x="621322" y="122237"/>
                  </a:lnTo>
                  <a:lnTo>
                    <a:pt x="620141" y="123304"/>
                  </a:lnTo>
                  <a:lnTo>
                    <a:pt x="606526" y="123304"/>
                  </a:lnTo>
                  <a:lnTo>
                    <a:pt x="599287" y="122694"/>
                  </a:lnTo>
                  <a:lnTo>
                    <a:pt x="601040" y="125425"/>
                  </a:lnTo>
                  <a:lnTo>
                    <a:pt x="602094" y="129857"/>
                  </a:lnTo>
                  <a:lnTo>
                    <a:pt x="602195" y="131991"/>
                  </a:lnTo>
                  <a:lnTo>
                    <a:pt x="602246" y="133057"/>
                  </a:lnTo>
                  <a:lnTo>
                    <a:pt x="609930" y="133362"/>
                  </a:lnTo>
                  <a:lnTo>
                    <a:pt x="617029" y="133362"/>
                  </a:lnTo>
                  <a:lnTo>
                    <a:pt x="620877" y="133057"/>
                  </a:lnTo>
                  <a:lnTo>
                    <a:pt x="625017" y="132905"/>
                  </a:lnTo>
                  <a:lnTo>
                    <a:pt x="627684" y="131991"/>
                  </a:lnTo>
                  <a:lnTo>
                    <a:pt x="630199" y="129400"/>
                  </a:lnTo>
                  <a:lnTo>
                    <a:pt x="632688" y="125425"/>
                  </a:lnTo>
                  <a:lnTo>
                    <a:pt x="633336" y="123304"/>
                  </a:lnTo>
                  <a:lnTo>
                    <a:pt x="634720" y="118795"/>
                  </a:lnTo>
                  <a:lnTo>
                    <a:pt x="636447" y="108940"/>
                  </a:lnTo>
                  <a:lnTo>
                    <a:pt x="637438" y="100444"/>
                  </a:lnTo>
                  <a:lnTo>
                    <a:pt x="638035" y="95262"/>
                  </a:lnTo>
                  <a:lnTo>
                    <a:pt x="638175" y="93586"/>
                  </a:lnTo>
                  <a:lnTo>
                    <a:pt x="638327" y="90690"/>
                  </a:lnTo>
                  <a:close/>
                </a:path>
                <a:path w="920750" h="140969">
                  <a:moveTo>
                    <a:pt x="643356" y="13881"/>
                  </a:moveTo>
                  <a:lnTo>
                    <a:pt x="593661" y="13881"/>
                  </a:lnTo>
                  <a:lnTo>
                    <a:pt x="595591" y="10223"/>
                  </a:lnTo>
                  <a:lnTo>
                    <a:pt x="595706" y="9956"/>
                  </a:lnTo>
                  <a:lnTo>
                    <a:pt x="597217" y="6565"/>
                  </a:lnTo>
                  <a:lnTo>
                    <a:pt x="598690" y="2743"/>
                  </a:lnTo>
                  <a:lnTo>
                    <a:pt x="588187" y="0"/>
                  </a:lnTo>
                  <a:lnTo>
                    <a:pt x="583882" y="9956"/>
                  </a:lnTo>
                  <a:lnTo>
                    <a:pt x="578269" y="19253"/>
                  </a:lnTo>
                  <a:lnTo>
                    <a:pt x="571614" y="27571"/>
                  </a:lnTo>
                  <a:lnTo>
                    <a:pt x="564235" y="34607"/>
                  </a:lnTo>
                  <a:lnTo>
                    <a:pt x="566750" y="35979"/>
                  </a:lnTo>
                  <a:lnTo>
                    <a:pt x="571182" y="39331"/>
                  </a:lnTo>
                  <a:lnTo>
                    <a:pt x="573100" y="41160"/>
                  </a:lnTo>
                  <a:lnTo>
                    <a:pt x="578434" y="36283"/>
                  </a:lnTo>
                  <a:lnTo>
                    <a:pt x="583755" y="30035"/>
                  </a:lnTo>
                  <a:lnTo>
                    <a:pt x="588340" y="23025"/>
                  </a:lnTo>
                  <a:lnTo>
                    <a:pt x="598843" y="23025"/>
                  </a:lnTo>
                  <a:lnTo>
                    <a:pt x="603275" y="28968"/>
                  </a:lnTo>
                  <a:lnTo>
                    <a:pt x="607568" y="36131"/>
                  </a:lnTo>
                  <a:lnTo>
                    <a:pt x="607618" y="36283"/>
                  </a:lnTo>
                  <a:lnTo>
                    <a:pt x="609346" y="41160"/>
                  </a:lnTo>
                  <a:lnTo>
                    <a:pt x="618947" y="37198"/>
                  </a:lnTo>
                  <a:lnTo>
                    <a:pt x="618896" y="37045"/>
                  </a:lnTo>
                  <a:lnTo>
                    <a:pt x="618769" y="36741"/>
                  </a:lnTo>
                  <a:lnTo>
                    <a:pt x="617321" y="33235"/>
                  </a:lnTo>
                  <a:lnTo>
                    <a:pt x="614070" y="27901"/>
                  </a:lnTo>
                  <a:lnTo>
                    <a:pt x="610527" y="23025"/>
                  </a:lnTo>
                  <a:lnTo>
                    <a:pt x="643356" y="23025"/>
                  </a:lnTo>
                  <a:lnTo>
                    <a:pt x="643356" y="13881"/>
                  </a:lnTo>
                  <a:close/>
                </a:path>
                <a:path w="920750" h="140969">
                  <a:moveTo>
                    <a:pt x="770102" y="22567"/>
                  </a:moveTo>
                  <a:lnTo>
                    <a:pt x="664654" y="22567"/>
                  </a:lnTo>
                  <a:lnTo>
                    <a:pt x="664654" y="34607"/>
                  </a:lnTo>
                  <a:lnTo>
                    <a:pt x="770102" y="34607"/>
                  </a:lnTo>
                  <a:lnTo>
                    <a:pt x="770102" y="22567"/>
                  </a:lnTo>
                  <a:close/>
                </a:path>
                <a:path w="920750" h="140969">
                  <a:moveTo>
                    <a:pt x="782523" y="112331"/>
                  </a:moveTo>
                  <a:lnTo>
                    <a:pt x="652233" y="112331"/>
                  </a:lnTo>
                  <a:lnTo>
                    <a:pt x="652233" y="124675"/>
                  </a:lnTo>
                  <a:lnTo>
                    <a:pt x="782523" y="124675"/>
                  </a:lnTo>
                  <a:lnTo>
                    <a:pt x="782523" y="112331"/>
                  </a:lnTo>
                  <a:close/>
                </a:path>
                <a:path w="920750" h="140969">
                  <a:moveTo>
                    <a:pt x="820978" y="109131"/>
                  </a:moveTo>
                  <a:lnTo>
                    <a:pt x="810475" y="106235"/>
                  </a:lnTo>
                  <a:lnTo>
                    <a:pt x="806589" y="113753"/>
                  </a:lnTo>
                  <a:lnTo>
                    <a:pt x="801738" y="121005"/>
                  </a:lnTo>
                  <a:lnTo>
                    <a:pt x="796251" y="127571"/>
                  </a:lnTo>
                  <a:lnTo>
                    <a:pt x="790219" y="133362"/>
                  </a:lnTo>
                  <a:lnTo>
                    <a:pt x="792873" y="134886"/>
                  </a:lnTo>
                  <a:lnTo>
                    <a:pt x="797026" y="138087"/>
                  </a:lnTo>
                  <a:lnTo>
                    <a:pt x="799096" y="139915"/>
                  </a:lnTo>
                  <a:lnTo>
                    <a:pt x="805192" y="133604"/>
                  </a:lnTo>
                  <a:lnTo>
                    <a:pt x="811085" y="126123"/>
                  </a:lnTo>
                  <a:lnTo>
                    <a:pt x="816508" y="117741"/>
                  </a:lnTo>
                  <a:lnTo>
                    <a:pt x="816635" y="117500"/>
                  </a:lnTo>
                  <a:lnTo>
                    <a:pt x="820978" y="109131"/>
                  </a:lnTo>
                  <a:close/>
                </a:path>
                <a:path w="920750" h="140969">
                  <a:moveTo>
                    <a:pt x="855586" y="128790"/>
                  </a:moveTo>
                  <a:lnTo>
                    <a:pt x="852805" y="123596"/>
                  </a:lnTo>
                  <a:lnTo>
                    <a:pt x="848982" y="117741"/>
                  </a:lnTo>
                  <a:lnTo>
                    <a:pt x="844588" y="111772"/>
                  </a:lnTo>
                  <a:lnTo>
                    <a:pt x="840054" y="106235"/>
                  </a:lnTo>
                  <a:lnTo>
                    <a:pt x="831481" y="110959"/>
                  </a:lnTo>
                  <a:lnTo>
                    <a:pt x="835977" y="116751"/>
                  </a:lnTo>
                  <a:lnTo>
                    <a:pt x="840320" y="122948"/>
                  </a:lnTo>
                  <a:lnTo>
                    <a:pt x="843953" y="128790"/>
                  </a:lnTo>
                  <a:lnTo>
                    <a:pt x="846709" y="134124"/>
                  </a:lnTo>
                  <a:lnTo>
                    <a:pt x="855586" y="128790"/>
                  </a:lnTo>
                  <a:close/>
                </a:path>
                <a:path w="920750" h="140969">
                  <a:moveTo>
                    <a:pt x="862241" y="20739"/>
                  </a:moveTo>
                  <a:lnTo>
                    <a:pt x="851446" y="20739"/>
                  </a:lnTo>
                  <a:lnTo>
                    <a:pt x="851446" y="2286"/>
                  </a:lnTo>
                  <a:lnTo>
                    <a:pt x="841248" y="2286"/>
                  </a:lnTo>
                  <a:lnTo>
                    <a:pt x="841248" y="92824"/>
                  </a:lnTo>
                  <a:lnTo>
                    <a:pt x="814476" y="92824"/>
                  </a:lnTo>
                  <a:lnTo>
                    <a:pt x="814476" y="77584"/>
                  </a:lnTo>
                  <a:lnTo>
                    <a:pt x="841248" y="77584"/>
                  </a:lnTo>
                  <a:lnTo>
                    <a:pt x="841248" y="68440"/>
                  </a:lnTo>
                  <a:lnTo>
                    <a:pt x="814476" y="68440"/>
                  </a:lnTo>
                  <a:lnTo>
                    <a:pt x="814476" y="53505"/>
                  </a:lnTo>
                  <a:lnTo>
                    <a:pt x="841248" y="53505"/>
                  </a:lnTo>
                  <a:lnTo>
                    <a:pt x="841248" y="44361"/>
                  </a:lnTo>
                  <a:lnTo>
                    <a:pt x="814476" y="44361"/>
                  </a:lnTo>
                  <a:lnTo>
                    <a:pt x="814476" y="30949"/>
                  </a:lnTo>
                  <a:lnTo>
                    <a:pt x="841248" y="30949"/>
                  </a:lnTo>
                  <a:lnTo>
                    <a:pt x="841248" y="20739"/>
                  </a:lnTo>
                  <a:lnTo>
                    <a:pt x="814476" y="20739"/>
                  </a:lnTo>
                  <a:lnTo>
                    <a:pt x="814476" y="2286"/>
                  </a:lnTo>
                  <a:lnTo>
                    <a:pt x="804418" y="2286"/>
                  </a:lnTo>
                  <a:lnTo>
                    <a:pt x="804418" y="20739"/>
                  </a:lnTo>
                  <a:lnTo>
                    <a:pt x="791997" y="20739"/>
                  </a:lnTo>
                  <a:lnTo>
                    <a:pt x="791997" y="30949"/>
                  </a:lnTo>
                  <a:lnTo>
                    <a:pt x="804418" y="30949"/>
                  </a:lnTo>
                  <a:lnTo>
                    <a:pt x="804418" y="92824"/>
                  </a:lnTo>
                  <a:lnTo>
                    <a:pt x="790067" y="92824"/>
                  </a:lnTo>
                  <a:lnTo>
                    <a:pt x="790067" y="103035"/>
                  </a:lnTo>
                  <a:lnTo>
                    <a:pt x="862241" y="103035"/>
                  </a:lnTo>
                  <a:lnTo>
                    <a:pt x="862241" y="92824"/>
                  </a:lnTo>
                  <a:lnTo>
                    <a:pt x="851446" y="92824"/>
                  </a:lnTo>
                  <a:lnTo>
                    <a:pt x="851446" y="77584"/>
                  </a:lnTo>
                  <a:lnTo>
                    <a:pt x="851446" y="68440"/>
                  </a:lnTo>
                  <a:lnTo>
                    <a:pt x="851446" y="53505"/>
                  </a:lnTo>
                  <a:lnTo>
                    <a:pt x="851446" y="44361"/>
                  </a:lnTo>
                  <a:lnTo>
                    <a:pt x="851446" y="30949"/>
                  </a:lnTo>
                  <a:lnTo>
                    <a:pt x="862241" y="30949"/>
                  </a:lnTo>
                  <a:lnTo>
                    <a:pt x="862241" y="20739"/>
                  </a:lnTo>
                  <a:close/>
                </a:path>
                <a:path w="920750" h="140969">
                  <a:moveTo>
                    <a:pt x="920661" y="8242"/>
                  </a:moveTo>
                  <a:lnTo>
                    <a:pt x="910018" y="8242"/>
                  </a:lnTo>
                  <a:lnTo>
                    <a:pt x="910018" y="18605"/>
                  </a:lnTo>
                  <a:lnTo>
                    <a:pt x="910018" y="42837"/>
                  </a:lnTo>
                  <a:lnTo>
                    <a:pt x="910018" y="53047"/>
                  </a:lnTo>
                  <a:lnTo>
                    <a:pt x="910018" y="78346"/>
                  </a:lnTo>
                  <a:lnTo>
                    <a:pt x="879551" y="78346"/>
                  </a:lnTo>
                  <a:lnTo>
                    <a:pt x="879563" y="77584"/>
                  </a:lnTo>
                  <a:lnTo>
                    <a:pt x="879830" y="68440"/>
                  </a:lnTo>
                  <a:lnTo>
                    <a:pt x="879843" y="53047"/>
                  </a:lnTo>
                  <a:lnTo>
                    <a:pt x="910018" y="53047"/>
                  </a:lnTo>
                  <a:lnTo>
                    <a:pt x="910018" y="42837"/>
                  </a:lnTo>
                  <a:lnTo>
                    <a:pt x="879843" y="42837"/>
                  </a:lnTo>
                  <a:lnTo>
                    <a:pt x="879843" y="18605"/>
                  </a:lnTo>
                  <a:lnTo>
                    <a:pt x="910018" y="18605"/>
                  </a:lnTo>
                  <a:lnTo>
                    <a:pt x="910018" y="8242"/>
                  </a:lnTo>
                  <a:lnTo>
                    <a:pt x="869492" y="8242"/>
                  </a:lnTo>
                  <a:lnTo>
                    <a:pt x="869378" y="68440"/>
                  </a:lnTo>
                  <a:lnTo>
                    <a:pt x="869111" y="80670"/>
                  </a:lnTo>
                  <a:lnTo>
                    <a:pt x="867359" y="99250"/>
                  </a:lnTo>
                  <a:lnTo>
                    <a:pt x="863307" y="117500"/>
                  </a:lnTo>
                  <a:lnTo>
                    <a:pt x="863206" y="117741"/>
                  </a:lnTo>
                  <a:lnTo>
                    <a:pt x="856030" y="133972"/>
                  </a:lnTo>
                  <a:lnTo>
                    <a:pt x="858545" y="135039"/>
                  </a:lnTo>
                  <a:lnTo>
                    <a:pt x="862977" y="138544"/>
                  </a:lnTo>
                  <a:lnTo>
                    <a:pt x="864755" y="140677"/>
                  </a:lnTo>
                  <a:lnTo>
                    <a:pt x="870521" y="128790"/>
                  </a:lnTo>
                  <a:lnTo>
                    <a:pt x="870623" y="128485"/>
                  </a:lnTo>
                  <a:lnTo>
                    <a:pt x="870673" y="128333"/>
                  </a:lnTo>
                  <a:lnTo>
                    <a:pt x="874560" y="115938"/>
                  </a:lnTo>
                  <a:lnTo>
                    <a:pt x="877239" y="102298"/>
                  </a:lnTo>
                  <a:lnTo>
                    <a:pt x="878801" y="88557"/>
                  </a:lnTo>
                  <a:lnTo>
                    <a:pt x="910018" y="88557"/>
                  </a:lnTo>
                  <a:lnTo>
                    <a:pt x="910018" y="127571"/>
                  </a:lnTo>
                  <a:lnTo>
                    <a:pt x="909129" y="128333"/>
                  </a:lnTo>
                  <a:lnTo>
                    <a:pt x="906907" y="128333"/>
                  </a:lnTo>
                  <a:lnTo>
                    <a:pt x="904836" y="128485"/>
                  </a:lnTo>
                  <a:lnTo>
                    <a:pt x="897445" y="128485"/>
                  </a:lnTo>
                  <a:lnTo>
                    <a:pt x="889609" y="128333"/>
                  </a:lnTo>
                  <a:lnTo>
                    <a:pt x="889685" y="128485"/>
                  </a:lnTo>
                  <a:lnTo>
                    <a:pt x="891082" y="131229"/>
                  </a:lnTo>
                  <a:lnTo>
                    <a:pt x="892556" y="136105"/>
                  </a:lnTo>
                  <a:lnTo>
                    <a:pt x="893000" y="139306"/>
                  </a:lnTo>
                  <a:lnTo>
                    <a:pt x="903947" y="139306"/>
                  </a:lnTo>
                  <a:lnTo>
                    <a:pt x="910755" y="139001"/>
                  </a:lnTo>
                  <a:lnTo>
                    <a:pt x="915047" y="137172"/>
                  </a:lnTo>
                  <a:lnTo>
                    <a:pt x="919035" y="135343"/>
                  </a:lnTo>
                  <a:lnTo>
                    <a:pt x="920661" y="131991"/>
                  </a:lnTo>
                  <a:lnTo>
                    <a:pt x="920661" y="128485"/>
                  </a:lnTo>
                  <a:lnTo>
                    <a:pt x="920661" y="88557"/>
                  </a:lnTo>
                  <a:lnTo>
                    <a:pt x="920661" y="78346"/>
                  </a:lnTo>
                  <a:lnTo>
                    <a:pt x="920661" y="53047"/>
                  </a:lnTo>
                  <a:lnTo>
                    <a:pt x="920661" y="42837"/>
                  </a:lnTo>
                  <a:lnTo>
                    <a:pt x="920661" y="18605"/>
                  </a:lnTo>
                  <a:lnTo>
                    <a:pt x="920661" y="82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6" name="object 86"/>
          <p:cNvGrpSpPr/>
          <p:nvPr/>
        </p:nvGrpSpPr>
        <p:grpSpPr>
          <a:xfrm>
            <a:off x="544586" y="1075483"/>
            <a:ext cx="3627120" cy="140335"/>
            <a:chOff x="544586" y="1075483"/>
            <a:chExt cx="3627120" cy="140335"/>
          </a:xfrm>
        </p:grpSpPr>
        <p:pic>
          <p:nvPicPr>
            <p:cNvPr id="87" name="object 8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44586" y="1075483"/>
              <a:ext cx="1628002" cy="14021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210672" y="1075483"/>
              <a:ext cx="1960685" cy="139914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3074374" y="1689215"/>
            <a:ext cx="888365" cy="142875"/>
            <a:chOff x="3074374" y="1689215"/>
            <a:chExt cx="888365" cy="142875"/>
          </a:xfrm>
        </p:grpSpPr>
        <p:pic>
          <p:nvPicPr>
            <p:cNvPr id="90" name="object 9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074374" y="1696227"/>
              <a:ext cx="192944" cy="125910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3301734" y="1707447"/>
              <a:ext cx="35560" cy="103505"/>
            </a:xfrm>
            <a:custGeom>
              <a:avLst/>
              <a:gdLst/>
              <a:ahLst/>
              <a:cxnLst/>
              <a:rect l="l" t="t" r="r" b="b"/>
              <a:pathLst>
                <a:path w="35560" h="103505">
                  <a:moveTo>
                    <a:pt x="35269" y="103296"/>
                  </a:moveTo>
                  <a:lnTo>
                    <a:pt x="25077" y="103296"/>
                  </a:lnTo>
                  <a:lnTo>
                    <a:pt x="25077" y="10591"/>
                  </a:lnTo>
                  <a:lnTo>
                    <a:pt x="24471" y="10591"/>
                  </a:lnTo>
                  <a:lnTo>
                    <a:pt x="0" y="26732"/>
                  </a:lnTo>
                  <a:lnTo>
                    <a:pt x="0" y="16341"/>
                  </a:lnTo>
                  <a:lnTo>
                    <a:pt x="24724" y="0"/>
                  </a:lnTo>
                  <a:lnTo>
                    <a:pt x="35269" y="0"/>
                  </a:lnTo>
                  <a:lnTo>
                    <a:pt x="35269" y="103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363493" y="1706035"/>
              <a:ext cx="71750" cy="106121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3469563" y="1698973"/>
              <a:ext cx="95250" cy="121920"/>
            </a:xfrm>
            <a:custGeom>
              <a:avLst/>
              <a:gdLst/>
              <a:ahLst/>
              <a:cxnLst/>
              <a:rect l="l" t="t" r="r" b="b"/>
              <a:pathLst>
                <a:path w="95250" h="121919">
                  <a:moveTo>
                    <a:pt x="94830" y="111772"/>
                  </a:moveTo>
                  <a:lnTo>
                    <a:pt x="83439" y="111772"/>
                  </a:lnTo>
                  <a:lnTo>
                    <a:pt x="83439" y="120688"/>
                  </a:lnTo>
                  <a:lnTo>
                    <a:pt x="94830" y="120688"/>
                  </a:lnTo>
                  <a:lnTo>
                    <a:pt x="94830" y="111772"/>
                  </a:lnTo>
                  <a:close/>
                </a:path>
                <a:path w="95250" h="121919">
                  <a:moveTo>
                    <a:pt x="9483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49517"/>
                  </a:lnTo>
                  <a:lnTo>
                    <a:pt x="0" y="60947"/>
                  </a:lnTo>
                  <a:lnTo>
                    <a:pt x="0" y="101574"/>
                  </a:lnTo>
                  <a:lnTo>
                    <a:pt x="0" y="111734"/>
                  </a:lnTo>
                  <a:lnTo>
                    <a:pt x="0" y="121894"/>
                  </a:lnTo>
                  <a:lnTo>
                    <a:pt x="10960" y="121894"/>
                  </a:lnTo>
                  <a:lnTo>
                    <a:pt x="10960" y="111734"/>
                  </a:lnTo>
                  <a:lnTo>
                    <a:pt x="94830" y="111734"/>
                  </a:lnTo>
                  <a:lnTo>
                    <a:pt x="94830" y="101574"/>
                  </a:lnTo>
                  <a:lnTo>
                    <a:pt x="10960" y="101574"/>
                  </a:lnTo>
                  <a:lnTo>
                    <a:pt x="10960" y="60947"/>
                  </a:lnTo>
                  <a:lnTo>
                    <a:pt x="83439" y="60947"/>
                  </a:lnTo>
                  <a:lnTo>
                    <a:pt x="83439" y="101117"/>
                  </a:lnTo>
                  <a:lnTo>
                    <a:pt x="94830" y="101117"/>
                  </a:lnTo>
                  <a:lnTo>
                    <a:pt x="94830" y="10261"/>
                  </a:lnTo>
                  <a:lnTo>
                    <a:pt x="83439" y="10261"/>
                  </a:lnTo>
                  <a:lnTo>
                    <a:pt x="83439" y="49517"/>
                  </a:lnTo>
                  <a:lnTo>
                    <a:pt x="10960" y="49517"/>
                  </a:lnTo>
                  <a:lnTo>
                    <a:pt x="10960" y="10160"/>
                  </a:lnTo>
                  <a:lnTo>
                    <a:pt x="94830" y="10160"/>
                  </a:lnTo>
                  <a:lnTo>
                    <a:pt x="948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4" name="object 9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603669" y="1695496"/>
              <a:ext cx="161301" cy="13628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789665" y="1689215"/>
              <a:ext cx="172552" cy="142561"/>
            </a:xfrm>
            <a:prstGeom prst="rect">
              <a:avLst/>
            </a:prstGeom>
          </p:spPr>
        </p:pic>
      </p:grpSp>
      <p:sp>
        <p:nvSpPr>
          <p:cNvPr id="96" name="object 96"/>
          <p:cNvSpPr/>
          <p:nvPr/>
        </p:nvSpPr>
        <p:spPr>
          <a:xfrm>
            <a:off x="4020763" y="1762021"/>
            <a:ext cx="43815" cy="9525"/>
          </a:xfrm>
          <a:custGeom>
            <a:avLst/>
            <a:gdLst/>
            <a:ahLst/>
            <a:cxnLst/>
            <a:rect l="l" t="t" r="r" b="b"/>
            <a:pathLst>
              <a:path w="43814" h="9525">
                <a:moveTo>
                  <a:pt x="43443" y="9028"/>
                </a:moveTo>
                <a:lnTo>
                  <a:pt x="0" y="9028"/>
                </a:lnTo>
                <a:lnTo>
                  <a:pt x="0" y="0"/>
                </a:lnTo>
                <a:lnTo>
                  <a:pt x="43443" y="0"/>
                </a:lnTo>
                <a:lnTo>
                  <a:pt x="43443" y="90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7" name="object 97"/>
          <p:cNvGrpSpPr/>
          <p:nvPr/>
        </p:nvGrpSpPr>
        <p:grpSpPr>
          <a:xfrm>
            <a:off x="4116714" y="1695496"/>
            <a:ext cx="633730" cy="136525"/>
            <a:chOff x="4116714" y="1695496"/>
            <a:chExt cx="633730" cy="136525"/>
          </a:xfrm>
        </p:grpSpPr>
        <p:pic>
          <p:nvPicPr>
            <p:cNvPr id="98" name="object 9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116714" y="1696227"/>
              <a:ext cx="199302" cy="12591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352753" y="1706035"/>
              <a:ext cx="66351" cy="104709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4454982" y="1698973"/>
              <a:ext cx="95250" cy="121920"/>
            </a:xfrm>
            <a:custGeom>
              <a:avLst/>
              <a:gdLst/>
              <a:ahLst/>
              <a:cxnLst/>
              <a:rect l="l" t="t" r="r" b="b"/>
              <a:pathLst>
                <a:path w="95250" h="121919">
                  <a:moveTo>
                    <a:pt x="94843" y="111772"/>
                  </a:moveTo>
                  <a:lnTo>
                    <a:pt x="83439" y="111772"/>
                  </a:lnTo>
                  <a:lnTo>
                    <a:pt x="83439" y="120688"/>
                  </a:lnTo>
                  <a:lnTo>
                    <a:pt x="94843" y="120688"/>
                  </a:lnTo>
                  <a:lnTo>
                    <a:pt x="94843" y="111772"/>
                  </a:lnTo>
                  <a:close/>
                </a:path>
                <a:path w="95250" h="121919">
                  <a:moveTo>
                    <a:pt x="94843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49517"/>
                  </a:lnTo>
                  <a:lnTo>
                    <a:pt x="0" y="60947"/>
                  </a:lnTo>
                  <a:lnTo>
                    <a:pt x="0" y="101574"/>
                  </a:lnTo>
                  <a:lnTo>
                    <a:pt x="0" y="111734"/>
                  </a:lnTo>
                  <a:lnTo>
                    <a:pt x="0" y="121894"/>
                  </a:lnTo>
                  <a:lnTo>
                    <a:pt x="10960" y="121894"/>
                  </a:lnTo>
                  <a:lnTo>
                    <a:pt x="10960" y="111734"/>
                  </a:lnTo>
                  <a:lnTo>
                    <a:pt x="94843" y="111734"/>
                  </a:lnTo>
                  <a:lnTo>
                    <a:pt x="94843" y="101574"/>
                  </a:lnTo>
                  <a:lnTo>
                    <a:pt x="10960" y="101574"/>
                  </a:lnTo>
                  <a:lnTo>
                    <a:pt x="10960" y="60947"/>
                  </a:lnTo>
                  <a:lnTo>
                    <a:pt x="83439" y="60947"/>
                  </a:lnTo>
                  <a:lnTo>
                    <a:pt x="83439" y="101117"/>
                  </a:lnTo>
                  <a:lnTo>
                    <a:pt x="94843" y="101117"/>
                  </a:lnTo>
                  <a:lnTo>
                    <a:pt x="94843" y="10261"/>
                  </a:lnTo>
                  <a:lnTo>
                    <a:pt x="83439" y="10261"/>
                  </a:lnTo>
                  <a:lnTo>
                    <a:pt x="83439" y="49517"/>
                  </a:lnTo>
                  <a:lnTo>
                    <a:pt x="10960" y="49517"/>
                  </a:lnTo>
                  <a:lnTo>
                    <a:pt x="10960" y="10160"/>
                  </a:lnTo>
                  <a:lnTo>
                    <a:pt x="94843" y="10160"/>
                  </a:lnTo>
                  <a:lnTo>
                    <a:pt x="948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1" name="object 10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589094" y="1695496"/>
              <a:ext cx="161301" cy="136280"/>
            </a:xfrm>
            <a:prstGeom prst="rect">
              <a:avLst/>
            </a:prstGeom>
          </p:spPr>
        </p:pic>
      </p:grpSp>
      <p:grpSp>
        <p:nvGrpSpPr>
          <p:cNvPr id="102" name="object 102"/>
          <p:cNvGrpSpPr/>
          <p:nvPr/>
        </p:nvGrpSpPr>
        <p:grpSpPr>
          <a:xfrm>
            <a:off x="3076342" y="1899948"/>
            <a:ext cx="833755" cy="136525"/>
            <a:chOff x="3076342" y="1899948"/>
            <a:chExt cx="833755" cy="136525"/>
          </a:xfrm>
        </p:grpSpPr>
        <p:pic>
          <p:nvPicPr>
            <p:cNvPr id="103" name="object 10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076342" y="1900678"/>
              <a:ext cx="199302" cy="12591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312279" y="1910487"/>
              <a:ext cx="69529" cy="106121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3417443" y="1903405"/>
              <a:ext cx="95250" cy="121920"/>
            </a:xfrm>
            <a:custGeom>
              <a:avLst/>
              <a:gdLst/>
              <a:ahLst/>
              <a:cxnLst/>
              <a:rect l="l" t="t" r="r" b="b"/>
              <a:pathLst>
                <a:path w="95250" h="121919">
                  <a:moveTo>
                    <a:pt x="94830" y="111798"/>
                  </a:moveTo>
                  <a:lnTo>
                    <a:pt x="83439" y="111798"/>
                  </a:lnTo>
                  <a:lnTo>
                    <a:pt x="83439" y="120713"/>
                  </a:lnTo>
                  <a:lnTo>
                    <a:pt x="94830" y="120713"/>
                  </a:lnTo>
                  <a:lnTo>
                    <a:pt x="94830" y="111798"/>
                  </a:lnTo>
                  <a:close/>
                </a:path>
                <a:path w="95250" h="121919">
                  <a:moveTo>
                    <a:pt x="9483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49517"/>
                  </a:lnTo>
                  <a:lnTo>
                    <a:pt x="0" y="60947"/>
                  </a:lnTo>
                  <a:lnTo>
                    <a:pt x="0" y="101574"/>
                  </a:lnTo>
                  <a:lnTo>
                    <a:pt x="0" y="111734"/>
                  </a:lnTo>
                  <a:lnTo>
                    <a:pt x="0" y="121894"/>
                  </a:lnTo>
                  <a:lnTo>
                    <a:pt x="10960" y="121894"/>
                  </a:lnTo>
                  <a:lnTo>
                    <a:pt x="10960" y="111734"/>
                  </a:lnTo>
                  <a:lnTo>
                    <a:pt x="94830" y="111734"/>
                  </a:lnTo>
                  <a:lnTo>
                    <a:pt x="94830" y="101574"/>
                  </a:lnTo>
                  <a:lnTo>
                    <a:pt x="10960" y="101574"/>
                  </a:lnTo>
                  <a:lnTo>
                    <a:pt x="10960" y="60947"/>
                  </a:lnTo>
                  <a:lnTo>
                    <a:pt x="83439" y="60947"/>
                  </a:lnTo>
                  <a:lnTo>
                    <a:pt x="83439" y="101130"/>
                  </a:lnTo>
                  <a:lnTo>
                    <a:pt x="94830" y="101130"/>
                  </a:lnTo>
                  <a:lnTo>
                    <a:pt x="94830" y="10274"/>
                  </a:lnTo>
                  <a:lnTo>
                    <a:pt x="83439" y="10274"/>
                  </a:lnTo>
                  <a:lnTo>
                    <a:pt x="83439" y="49517"/>
                  </a:lnTo>
                  <a:lnTo>
                    <a:pt x="10960" y="49517"/>
                  </a:lnTo>
                  <a:lnTo>
                    <a:pt x="10960" y="10160"/>
                  </a:lnTo>
                  <a:lnTo>
                    <a:pt x="94830" y="10160"/>
                  </a:lnTo>
                  <a:lnTo>
                    <a:pt x="948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6" name="object 10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551547" y="1899948"/>
              <a:ext cx="161301" cy="136280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3737826" y="1907113"/>
              <a:ext cx="172720" cy="129539"/>
            </a:xfrm>
            <a:custGeom>
              <a:avLst/>
              <a:gdLst/>
              <a:ahLst/>
              <a:cxnLst/>
              <a:rect l="l" t="t" r="r" b="b"/>
              <a:pathLst>
                <a:path w="172720" h="129539">
                  <a:moveTo>
                    <a:pt x="132689" y="45275"/>
                  </a:moveTo>
                  <a:lnTo>
                    <a:pt x="0" y="45275"/>
                  </a:lnTo>
                  <a:lnTo>
                    <a:pt x="0" y="57111"/>
                  </a:lnTo>
                  <a:lnTo>
                    <a:pt x="132689" y="57111"/>
                  </a:lnTo>
                  <a:lnTo>
                    <a:pt x="132689" y="45275"/>
                  </a:lnTo>
                  <a:close/>
                </a:path>
                <a:path w="172720" h="129539">
                  <a:moveTo>
                    <a:pt x="172262" y="64566"/>
                  </a:moveTo>
                  <a:lnTo>
                    <a:pt x="171081" y="46850"/>
                  </a:lnTo>
                  <a:lnTo>
                    <a:pt x="167614" y="30200"/>
                  </a:lnTo>
                  <a:lnTo>
                    <a:pt x="161963" y="14579"/>
                  </a:lnTo>
                  <a:lnTo>
                    <a:pt x="154254" y="0"/>
                  </a:lnTo>
                  <a:lnTo>
                    <a:pt x="145415" y="0"/>
                  </a:lnTo>
                  <a:lnTo>
                    <a:pt x="152171" y="13309"/>
                  </a:lnTo>
                  <a:lnTo>
                    <a:pt x="157492" y="29311"/>
                  </a:lnTo>
                  <a:lnTo>
                    <a:pt x="160972" y="46786"/>
                  </a:lnTo>
                  <a:lnTo>
                    <a:pt x="162217" y="64566"/>
                  </a:lnTo>
                  <a:lnTo>
                    <a:pt x="160972" y="82334"/>
                  </a:lnTo>
                  <a:lnTo>
                    <a:pt x="157492" y="99809"/>
                  </a:lnTo>
                  <a:lnTo>
                    <a:pt x="152171" y="115811"/>
                  </a:lnTo>
                  <a:lnTo>
                    <a:pt x="145415" y="129120"/>
                  </a:lnTo>
                  <a:lnTo>
                    <a:pt x="154254" y="129120"/>
                  </a:lnTo>
                  <a:lnTo>
                    <a:pt x="161963" y="114592"/>
                  </a:lnTo>
                  <a:lnTo>
                    <a:pt x="167614" y="98996"/>
                  </a:lnTo>
                  <a:lnTo>
                    <a:pt x="171081" y="82321"/>
                  </a:lnTo>
                  <a:lnTo>
                    <a:pt x="172262" y="645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8" name="object 108"/>
          <p:cNvSpPr/>
          <p:nvPr/>
        </p:nvSpPr>
        <p:spPr>
          <a:xfrm>
            <a:off x="3968589" y="1966473"/>
            <a:ext cx="43815" cy="9525"/>
          </a:xfrm>
          <a:custGeom>
            <a:avLst/>
            <a:gdLst/>
            <a:ahLst/>
            <a:cxnLst/>
            <a:rect l="l" t="t" r="r" b="b"/>
            <a:pathLst>
              <a:path w="43814" h="9525">
                <a:moveTo>
                  <a:pt x="43443" y="9028"/>
                </a:moveTo>
                <a:lnTo>
                  <a:pt x="0" y="9028"/>
                </a:lnTo>
                <a:lnTo>
                  <a:pt x="0" y="0"/>
                </a:lnTo>
                <a:lnTo>
                  <a:pt x="43443" y="0"/>
                </a:lnTo>
                <a:lnTo>
                  <a:pt x="43443" y="90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9" name="object 109"/>
          <p:cNvGrpSpPr/>
          <p:nvPr/>
        </p:nvGrpSpPr>
        <p:grpSpPr>
          <a:xfrm>
            <a:off x="4064665" y="1688193"/>
            <a:ext cx="1931035" cy="560070"/>
            <a:chOff x="4064665" y="1688193"/>
            <a:chExt cx="1931035" cy="560070"/>
          </a:xfrm>
        </p:grpSpPr>
        <p:pic>
          <p:nvPicPr>
            <p:cNvPr id="110" name="object 11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064665" y="1900678"/>
              <a:ext cx="199302" cy="125910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4298383" y="1911899"/>
              <a:ext cx="35560" cy="103505"/>
            </a:xfrm>
            <a:custGeom>
              <a:avLst/>
              <a:gdLst/>
              <a:ahLst/>
              <a:cxnLst/>
              <a:rect l="l" t="t" r="r" b="b"/>
              <a:pathLst>
                <a:path w="35560" h="103505">
                  <a:moveTo>
                    <a:pt x="35269" y="103296"/>
                  </a:moveTo>
                  <a:lnTo>
                    <a:pt x="25077" y="103296"/>
                  </a:lnTo>
                  <a:lnTo>
                    <a:pt x="25077" y="10591"/>
                  </a:lnTo>
                  <a:lnTo>
                    <a:pt x="24471" y="10591"/>
                  </a:lnTo>
                  <a:lnTo>
                    <a:pt x="0" y="26732"/>
                  </a:lnTo>
                  <a:lnTo>
                    <a:pt x="0" y="16341"/>
                  </a:lnTo>
                  <a:lnTo>
                    <a:pt x="24724" y="0"/>
                  </a:lnTo>
                  <a:lnTo>
                    <a:pt x="35269" y="0"/>
                  </a:lnTo>
                  <a:lnTo>
                    <a:pt x="35269" y="103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2" name="object 11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360142" y="1910487"/>
              <a:ext cx="71750" cy="10612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466217" y="1688193"/>
              <a:ext cx="1529423" cy="559639"/>
            </a:xfrm>
            <a:prstGeom prst="rect">
              <a:avLst/>
            </a:prstGeom>
          </p:spPr>
        </p:pic>
      </p:grpSp>
      <p:grpSp>
        <p:nvGrpSpPr>
          <p:cNvPr id="114" name="object 114"/>
          <p:cNvGrpSpPr/>
          <p:nvPr/>
        </p:nvGrpSpPr>
        <p:grpSpPr>
          <a:xfrm>
            <a:off x="3074374" y="2098109"/>
            <a:ext cx="888365" cy="142875"/>
            <a:chOff x="3074374" y="2098109"/>
            <a:chExt cx="888365" cy="142875"/>
          </a:xfrm>
        </p:grpSpPr>
        <p:pic>
          <p:nvPicPr>
            <p:cNvPr id="115" name="object 11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074374" y="2105120"/>
              <a:ext cx="192944" cy="125910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3301734" y="2116341"/>
              <a:ext cx="35560" cy="103505"/>
            </a:xfrm>
            <a:custGeom>
              <a:avLst/>
              <a:gdLst/>
              <a:ahLst/>
              <a:cxnLst/>
              <a:rect l="l" t="t" r="r" b="b"/>
              <a:pathLst>
                <a:path w="35560" h="103505">
                  <a:moveTo>
                    <a:pt x="35269" y="103296"/>
                  </a:moveTo>
                  <a:lnTo>
                    <a:pt x="25077" y="103296"/>
                  </a:lnTo>
                  <a:lnTo>
                    <a:pt x="25077" y="10591"/>
                  </a:lnTo>
                  <a:lnTo>
                    <a:pt x="24471" y="10591"/>
                  </a:lnTo>
                  <a:lnTo>
                    <a:pt x="0" y="26732"/>
                  </a:lnTo>
                  <a:lnTo>
                    <a:pt x="0" y="16341"/>
                  </a:lnTo>
                  <a:lnTo>
                    <a:pt x="24724" y="0"/>
                  </a:lnTo>
                  <a:lnTo>
                    <a:pt x="35269" y="0"/>
                  </a:lnTo>
                  <a:lnTo>
                    <a:pt x="35269" y="103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363493" y="2114929"/>
              <a:ext cx="71750" cy="106121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469563" y="2107837"/>
              <a:ext cx="95250" cy="121920"/>
            </a:xfrm>
            <a:custGeom>
              <a:avLst/>
              <a:gdLst/>
              <a:ahLst/>
              <a:cxnLst/>
              <a:rect l="l" t="t" r="r" b="b"/>
              <a:pathLst>
                <a:path w="95250" h="121919">
                  <a:moveTo>
                    <a:pt x="94830" y="111810"/>
                  </a:moveTo>
                  <a:lnTo>
                    <a:pt x="83439" y="111810"/>
                  </a:lnTo>
                  <a:lnTo>
                    <a:pt x="83439" y="120713"/>
                  </a:lnTo>
                  <a:lnTo>
                    <a:pt x="94830" y="120713"/>
                  </a:lnTo>
                  <a:lnTo>
                    <a:pt x="94830" y="111810"/>
                  </a:lnTo>
                  <a:close/>
                </a:path>
                <a:path w="95250" h="121919">
                  <a:moveTo>
                    <a:pt x="9483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49517"/>
                  </a:lnTo>
                  <a:lnTo>
                    <a:pt x="0" y="60947"/>
                  </a:lnTo>
                  <a:lnTo>
                    <a:pt x="0" y="101574"/>
                  </a:lnTo>
                  <a:lnTo>
                    <a:pt x="0" y="111734"/>
                  </a:lnTo>
                  <a:lnTo>
                    <a:pt x="0" y="121894"/>
                  </a:lnTo>
                  <a:lnTo>
                    <a:pt x="10960" y="121894"/>
                  </a:lnTo>
                  <a:lnTo>
                    <a:pt x="10960" y="111734"/>
                  </a:lnTo>
                  <a:lnTo>
                    <a:pt x="94830" y="111734"/>
                  </a:lnTo>
                  <a:lnTo>
                    <a:pt x="94830" y="101574"/>
                  </a:lnTo>
                  <a:lnTo>
                    <a:pt x="10960" y="101574"/>
                  </a:lnTo>
                  <a:lnTo>
                    <a:pt x="10960" y="60947"/>
                  </a:lnTo>
                  <a:lnTo>
                    <a:pt x="83439" y="60947"/>
                  </a:lnTo>
                  <a:lnTo>
                    <a:pt x="83439" y="101142"/>
                  </a:lnTo>
                  <a:lnTo>
                    <a:pt x="94830" y="101142"/>
                  </a:lnTo>
                  <a:lnTo>
                    <a:pt x="94830" y="10287"/>
                  </a:lnTo>
                  <a:lnTo>
                    <a:pt x="83439" y="10287"/>
                  </a:lnTo>
                  <a:lnTo>
                    <a:pt x="83439" y="49517"/>
                  </a:lnTo>
                  <a:lnTo>
                    <a:pt x="10960" y="49517"/>
                  </a:lnTo>
                  <a:lnTo>
                    <a:pt x="10960" y="10160"/>
                  </a:lnTo>
                  <a:lnTo>
                    <a:pt x="94830" y="10160"/>
                  </a:lnTo>
                  <a:lnTo>
                    <a:pt x="948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603669" y="2104390"/>
              <a:ext cx="161301" cy="13628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789665" y="2098109"/>
              <a:ext cx="172552" cy="142561"/>
            </a:xfrm>
            <a:prstGeom prst="rect">
              <a:avLst/>
            </a:prstGeom>
          </p:spPr>
        </p:pic>
      </p:grpSp>
      <p:sp>
        <p:nvSpPr>
          <p:cNvPr id="121" name="object 121"/>
          <p:cNvSpPr/>
          <p:nvPr/>
        </p:nvSpPr>
        <p:spPr>
          <a:xfrm>
            <a:off x="4020763" y="2170915"/>
            <a:ext cx="43815" cy="9525"/>
          </a:xfrm>
          <a:custGeom>
            <a:avLst/>
            <a:gdLst/>
            <a:ahLst/>
            <a:cxnLst/>
            <a:rect l="l" t="t" r="r" b="b"/>
            <a:pathLst>
              <a:path w="43814" h="9525">
                <a:moveTo>
                  <a:pt x="43443" y="9028"/>
                </a:moveTo>
                <a:lnTo>
                  <a:pt x="0" y="9028"/>
                </a:lnTo>
                <a:lnTo>
                  <a:pt x="0" y="0"/>
                </a:lnTo>
                <a:lnTo>
                  <a:pt x="43443" y="0"/>
                </a:lnTo>
                <a:lnTo>
                  <a:pt x="43443" y="90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2" name="object 122"/>
          <p:cNvGrpSpPr/>
          <p:nvPr/>
        </p:nvGrpSpPr>
        <p:grpSpPr>
          <a:xfrm>
            <a:off x="4116714" y="2105120"/>
            <a:ext cx="367665" cy="126364"/>
            <a:chOff x="4116714" y="2105120"/>
            <a:chExt cx="367665" cy="126364"/>
          </a:xfrm>
        </p:grpSpPr>
        <p:pic>
          <p:nvPicPr>
            <p:cNvPr id="123" name="object 12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116714" y="2105120"/>
              <a:ext cx="199302" cy="125910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4350432" y="2116341"/>
              <a:ext cx="35560" cy="103505"/>
            </a:xfrm>
            <a:custGeom>
              <a:avLst/>
              <a:gdLst/>
              <a:ahLst/>
              <a:cxnLst/>
              <a:rect l="l" t="t" r="r" b="b"/>
              <a:pathLst>
                <a:path w="35560" h="103505">
                  <a:moveTo>
                    <a:pt x="35269" y="103296"/>
                  </a:moveTo>
                  <a:lnTo>
                    <a:pt x="25077" y="103296"/>
                  </a:lnTo>
                  <a:lnTo>
                    <a:pt x="25077" y="10591"/>
                  </a:lnTo>
                  <a:lnTo>
                    <a:pt x="24471" y="10591"/>
                  </a:lnTo>
                  <a:lnTo>
                    <a:pt x="0" y="26732"/>
                  </a:lnTo>
                  <a:lnTo>
                    <a:pt x="0" y="16341"/>
                  </a:lnTo>
                  <a:lnTo>
                    <a:pt x="24724" y="0"/>
                  </a:lnTo>
                  <a:lnTo>
                    <a:pt x="35269" y="0"/>
                  </a:lnTo>
                  <a:lnTo>
                    <a:pt x="35269" y="103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5" name="object 12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412192" y="2114929"/>
              <a:ext cx="71750" cy="106121"/>
            </a:xfrm>
            <a:prstGeom prst="rect">
              <a:avLst/>
            </a:prstGeom>
          </p:spPr>
        </p:pic>
      </p:grpSp>
      <p:sp>
        <p:nvSpPr>
          <p:cNvPr id="126" name="object 126"/>
          <p:cNvSpPr/>
          <p:nvPr/>
        </p:nvSpPr>
        <p:spPr>
          <a:xfrm>
            <a:off x="7508794" y="5273593"/>
            <a:ext cx="50165" cy="84455"/>
          </a:xfrm>
          <a:custGeom>
            <a:avLst/>
            <a:gdLst/>
            <a:ahLst/>
            <a:cxnLst/>
            <a:rect l="l" t="t" r="r" b="b"/>
            <a:pathLst>
              <a:path w="50165" h="84454">
                <a:moveTo>
                  <a:pt x="23595" y="84134"/>
                </a:moveTo>
                <a:lnTo>
                  <a:pt x="14099" y="82516"/>
                </a:lnTo>
                <a:lnTo>
                  <a:pt x="6643" y="77994"/>
                </a:lnTo>
                <a:lnTo>
                  <a:pt x="1765" y="71072"/>
                </a:lnTo>
                <a:lnTo>
                  <a:pt x="0" y="62249"/>
                </a:lnTo>
                <a:lnTo>
                  <a:pt x="3770" y="62249"/>
                </a:lnTo>
                <a:lnTo>
                  <a:pt x="5214" y="69619"/>
                </a:lnTo>
                <a:lnTo>
                  <a:pt x="9274" y="75401"/>
                </a:lnTo>
                <a:lnTo>
                  <a:pt x="15538" y="79176"/>
                </a:lnTo>
                <a:lnTo>
                  <a:pt x="23595" y="80527"/>
                </a:lnTo>
                <a:lnTo>
                  <a:pt x="32715" y="78737"/>
                </a:lnTo>
                <a:lnTo>
                  <a:pt x="39843" y="73805"/>
                </a:lnTo>
                <a:lnTo>
                  <a:pt x="44462" y="66388"/>
                </a:lnTo>
                <a:lnTo>
                  <a:pt x="46056" y="57143"/>
                </a:lnTo>
                <a:lnTo>
                  <a:pt x="44225" y="47571"/>
                </a:lnTo>
                <a:lnTo>
                  <a:pt x="39311" y="40263"/>
                </a:lnTo>
                <a:lnTo>
                  <a:pt x="32094" y="35600"/>
                </a:lnTo>
                <a:lnTo>
                  <a:pt x="23352" y="33961"/>
                </a:lnTo>
                <a:lnTo>
                  <a:pt x="16095" y="33961"/>
                </a:lnTo>
                <a:lnTo>
                  <a:pt x="9811" y="36636"/>
                </a:lnTo>
                <a:lnTo>
                  <a:pt x="6162" y="41905"/>
                </a:lnTo>
                <a:lnTo>
                  <a:pt x="1783" y="41945"/>
                </a:lnTo>
                <a:lnTo>
                  <a:pt x="7216" y="0"/>
                </a:lnTo>
                <a:lnTo>
                  <a:pt x="46745" y="0"/>
                </a:lnTo>
                <a:lnTo>
                  <a:pt x="46745" y="3606"/>
                </a:lnTo>
                <a:lnTo>
                  <a:pt x="10460" y="3606"/>
                </a:lnTo>
                <a:lnTo>
                  <a:pt x="6081" y="37325"/>
                </a:lnTo>
                <a:lnTo>
                  <a:pt x="6486" y="37325"/>
                </a:lnTo>
                <a:lnTo>
                  <a:pt x="9932" y="32746"/>
                </a:lnTo>
                <a:lnTo>
                  <a:pt x="16825" y="30354"/>
                </a:lnTo>
                <a:lnTo>
                  <a:pt x="23636" y="30354"/>
                </a:lnTo>
                <a:lnTo>
                  <a:pt x="33755" y="32271"/>
                </a:lnTo>
                <a:lnTo>
                  <a:pt x="42098" y="37695"/>
                </a:lnTo>
                <a:lnTo>
                  <a:pt x="47758" y="46135"/>
                </a:lnTo>
                <a:lnTo>
                  <a:pt x="49827" y="57102"/>
                </a:lnTo>
                <a:lnTo>
                  <a:pt x="47837" y="67892"/>
                </a:lnTo>
                <a:lnTo>
                  <a:pt x="42397" y="76454"/>
                </a:lnTo>
                <a:lnTo>
                  <a:pt x="34114" y="82099"/>
                </a:lnTo>
                <a:lnTo>
                  <a:pt x="23595" y="8413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36363" y="3441831"/>
            <a:ext cx="1644014" cy="229235"/>
          </a:xfrm>
          <a:custGeom>
            <a:avLst/>
            <a:gdLst/>
            <a:ahLst/>
            <a:cxnLst/>
            <a:rect l="l" t="t" r="r" b="b"/>
            <a:pathLst>
              <a:path w="1644015" h="229235">
                <a:moveTo>
                  <a:pt x="1643829" y="228615"/>
                </a:moveTo>
                <a:lnTo>
                  <a:pt x="0" y="228615"/>
                </a:lnTo>
                <a:lnTo>
                  <a:pt x="0" y="0"/>
                </a:lnTo>
                <a:lnTo>
                  <a:pt x="1643829" y="0"/>
                </a:lnTo>
                <a:lnTo>
                  <a:pt x="1643829" y="228615"/>
                </a:lnTo>
                <a:close/>
              </a:path>
            </a:pathLst>
          </a:custGeom>
          <a:solidFill>
            <a:srgbClr val="D5D8F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588690" y="712821"/>
            <a:ext cx="388620" cy="153035"/>
            <a:chOff x="4588690" y="712821"/>
            <a:chExt cx="388620" cy="153035"/>
          </a:xfrm>
        </p:grpSpPr>
        <p:sp>
          <p:nvSpPr>
            <p:cNvPr id="4" name="object 4"/>
            <p:cNvSpPr/>
            <p:nvPr/>
          </p:nvSpPr>
          <p:spPr>
            <a:xfrm>
              <a:off x="4588690" y="712821"/>
              <a:ext cx="388620" cy="153035"/>
            </a:xfrm>
            <a:custGeom>
              <a:avLst/>
              <a:gdLst/>
              <a:ahLst/>
              <a:cxnLst/>
              <a:rect l="l" t="t" r="r" b="b"/>
              <a:pathLst>
                <a:path w="388620" h="153034">
                  <a:moveTo>
                    <a:pt x="388104" y="152412"/>
                  </a:moveTo>
                  <a:lnTo>
                    <a:pt x="0" y="152412"/>
                  </a:lnTo>
                  <a:lnTo>
                    <a:pt x="0" y="0"/>
                  </a:lnTo>
                  <a:lnTo>
                    <a:pt x="388104" y="0"/>
                  </a:lnTo>
                  <a:lnTo>
                    <a:pt x="388104" y="152412"/>
                  </a:lnTo>
                  <a:close/>
                </a:path>
              </a:pathLst>
            </a:custGeom>
            <a:solidFill>
              <a:srgbClr val="FCEAE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93347" y="727904"/>
              <a:ext cx="373725" cy="11935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204681" y="712821"/>
            <a:ext cx="388620" cy="153035"/>
            <a:chOff x="5204681" y="712821"/>
            <a:chExt cx="388620" cy="153035"/>
          </a:xfrm>
        </p:grpSpPr>
        <p:sp>
          <p:nvSpPr>
            <p:cNvPr id="7" name="object 7"/>
            <p:cNvSpPr/>
            <p:nvPr/>
          </p:nvSpPr>
          <p:spPr>
            <a:xfrm>
              <a:off x="5204681" y="712821"/>
              <a:ext cx="388620" cy="153035"/>
            </a:xfrm>
            <a:custGeom>
              <a:avLst/>
              <a:gdLst/>
              <a:ahLst/>
              <a:cxnLst/>
              <a:rect l="l" t="t" r="r" b="b"/>
              <a:pathLst>
                <a:path w="388620" h="153034">
                  <a:moveTo>
                    <a:pt x="388104" y="152412"/>
                  </a:moveTo>
                  <a:lnTo>
                    <a:pt x="0" y="152412"/>
                  </a:lnTo>
                  <a:lnTo>
                    <a:pt x="0" y="0"/>
                  </a:lnTo>
                  <a:lnTo>
                    <a:pt x="388104" y="0"/>
                  </a:lnTo>
                  <a:lnTo>
                    <a:pt x="388104" y="152412"/>
                  </a:lnTo>
                  <a:close/>
                </a:path>
              </a:pathLst>
            </a:custGeom>
            <a:solidFill>
              <a:srgbClr val="E4F0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209337" y="727905"/>
              <a:ext cx="374015" cy="119380"/>
            </a:xfrm>
            <a:custGeom>
              <a:avLst/>
              <a:gdLst/>
              <a:ahLst/>
              <a:cxnLst/>
              <a:rect l="l" t="t" r="r" b="b"/>
              <a:pathLst>
                <a:path w="374014" h="119380">
                  <a:moveTo>
                    <a:pt x="58204" y="11772"/>
                  </a:moveTo>
                  <a:lnTo>
                    <a:pt x="24320" y="11772"/>
                  </a:lnTo>
                  <a:lnTo>
                    <a:pt x="25971" y="8445"/>
                  </a:lnTo>
                  <a:lnTo>
                    <a:pt x="27292" y="5562"/>
                  </a:lnTo>
                  <a:lnTo>
                    <a:pt x="28460" y="2336"/>
                  </a:lnTo>
                  <a:lnTo>
                    <a:pt x="19405" y="0"/>
                  </a:lnTo>
                  <a:lnTo>
                    <a:pt x="15786" y="8445"/>
                  </a:lnTo>
                  <a:lnTo>
                    <a:pt x="15659" y="8674"/>
                  </a:lnTo>
                  <a:lnTo>
                    <a:pt x="11201" y="16586"/>
                  </a:lnTo>
                  <a:lnTo>
                    <a:pt x="5880" y="23977"/>
                  </a:lnTo>
                  <a:lnTo>
                    <a:pt x="0" y="30264"/>
                  </a:lnTo>
                  <a:lnTo>
                    <a:pt x="2324" y="31432"/>
                  </a:lnTo>
                  <a:lnTo>
                    <a:pt x="6210" y="34137"/>
                  </a:lnTo>
                  <a:lnTo>
                    <a:pt x="7886" y="35433"/>
                  </a:lnTo>
                  <a:lnTo>
                    <a:pt x="12026" y="31165"/>
                  </a:lnTo>
                  <a:lnTo>
                    <a:pt x="16294" y="25603"/>
                  </a:lnTo>
                  <a:lnTo>
                    <a:pt x="16370" y="25476"/>
                  </a:lnTo>
                  <a:lnTo>
                    <a:pt x="20040" y="19532"/>
                  </a:lnTo>
                  <a:lnTo>
                    <a:pt x="25095" y="19532"/>
                  </a:lnTo>
                  <a:lnTo>
                    <a:pt x="27546" y="24574"/>
                  </a:lnTo>
                  <a:lnTo>
                    <a:pt x="29959" y="30518"/>
                  </a:lnTo>
                  <a:lnTo>
                    <a:pt x="30035" y="30784"/>
                  </a:lnTo>
                  <a:lnTo>
                    <a:pt x="30149" y="31292"/>
                  </a:lnTo>
                  <a:lnTo>
                    <a:pt x="30213" y="31559"/>
                  </a:lnTo>
                  <a:lnTo>
                    <a:pt x="30911" y="34658"/>
                  </a:lnTo>
                  <a:lnTo>
                    <a:pt x="39192" y="31292"/>
                  </a:lnTo>
                  <a:lnTo>
                    <a:pt x="39154" y="31165"/>
                  </a:lnTo>
                  <a:lnTo>
                    <a:pt x="39065" y="30784"/>
                  </a:lnTo>
                  <a:lnTo>
                    <a:pt x="39027" y="30657"/>
                  </a:lnTo>
                  <a:lnTo>
                    <a:pt x="38938" y="30264"/>
                  </a:lnTo>
                  <a:lnTo>
                    <a:pt x="38417" y="28194"/>
                  </a:lnTo>
                  <a:lnTo>
                    <a:pt x="36601" y="23672"/>
                  </a:lnTo>
                  <a:lnTo>
                    <a:pt x="34531" y="19532"/>
                  </a:lnTo>
                  <a:lnTo>
                    <a:pt x="58204" y="19532"/>
                  </a:lnTo>
                  <a:lnTo>
                    <a:pt x="58204" y="11772"/>
                  </a:lnTo>
                  <a:close/>
                </a:path>
                <a:path w="374014" h="119380">
                  <a:moveTo>
                    <a:pt x="113830" y="76949"/>
                  </a:moveTo>
                  <a:lnTo>
                    <a:pt x="64681" y="76949"/>
                  </a:lnTo>
                  <a:lnTo>
                    <a:pt x="64681" y="65049"/>
                  </a:lnTo>
                  <a:lnTo>
                    <a:pt x="106337" y="65049"/>
                  </a:lnTo>
                  <a:lnTo>
                    <a:pt x="106337" y="35699"/>
                  </a:lnTo>
                  <a:lnTo>
                    <a:pt x="96888" y="35699"/>
                  </a:lnTo>
                  <a:lnTo>
                    <a:pt x="96888" y="43840"/>
                  </a:lnTo>
                  <a:lnTo>
                    <a:pt x="96888" y="56908"/>
                  </a:lnTo>
                  <a:lnTo>
                    <a:pt x="64681" y="56908"/>
                  </a:lnTo>
                  <a:lnTo>
                    <a:pt x="64681" y="43840"/>
                  </a:lnTo>
                  <a:lnTo>
                    <a:pt x="96888" y="43840"/>
                  </a:lnTo>
                  <a:lnTo>
                    <a:pt x="96888" y="35699"/>
                  </a:lnTo>
                  <a:lnTo>
                    <a:pt x="12420" y="35699"/>
                  </a:lnTo>
                  <a:lnTo>
                    <a:pt x="12420" y="43840"/>
                  </a:lnTo>
                  <a:lnTo>
                    <a:pt x="55359" y="43840"/>
                  </a:lnTo>
                  <a:lnTo>
                    <a:pt x="55359" y="56908"/>
                  </a:lnTo>
                  <a:lnTo>
                    <a:pt x="55359" y="65049"/>
                  </a:lnTo>
                  <a:lnTo>
                    <a:pt x="55359" y="76949"/>
                  </a:lnTo>
                  <a:lnTo>
                    <a:pt x="23545" y="76949"/>
                  </a:lnTo>
                  <a:lnTo>
                    <a:pt x="24447" y="73063"/>
                  </a:lnTo>
                  <a:lnTo>
                    <a:pt x="25476" y="69062"/>
                  </a:lnTo>
                  <a:lnTo>
                    <a:pt x="26390" y="65049"/>
                  </a:lnTo>
                  <a:lnTo>
                    <a:pt x="55359" y="65049"/>
                  </a:lnTo>
                  <a:lnTo>
                    <a:pt x="55359" y="56908"/>
                  </a:lnTo>
                  <a:lnTo>
                    <a:pt x="18757" y="56908"/>
                  </a:lnTo>
                  <a:lnTo>
                    <a:pt x="16954" y="65049"/>
                  </a:lnTo>
                  <a:lnTo>
                    <a:pt x="14935" y="73228"/>
                  </a:lnTo>
                  <a:lnTo>
                    <a:pt x="12788" y="81229"/>
                  </a:lnTo>
                  <a:lnTo>
                    <a:pt x="10731" y="88201"/>
                  </a:lnTo>
                  <a:lnTo>
                    <a:pt x="20040" y="89623"/>
                  </a:lnTo>
                  <a:lnTo>
                    <a:pt x="20472" y="88201"/>
                  </a:lnTo>
                  <a:lnTo>
                    <a:pt x="20828" y="86779"/>
                  </a:lnTo>
                  <a:lnTo>
                    <a:pt x="21336" y="85217"/>
                  </a:lnTo>
                  <a:lnTo>
                    <a:pt x="46824" y="85217"/>
                  </a:lnTo>
                  <a:lnTo>
                    <a:pt x="36995" y="92608"/>
                  </a:lnTo>
                  <a:lnTo>
                    <a:pt x="25679" y="99237"/>
                  </a:lnTo>
                  <a:lnTo>
                    <a:pt x="13576" y="104775"/>
                  </a:lnTo>
                  <a:lnTo>
                    <a:pt x="1422" y="108889"/>
                  </a:lnTo>
                  <a:lnTo>
                    <a:pt x="3492" y="110820"/>
                  </a:lnTo>
                  <a:lnTo>
                    <a:pt x="6070" y="114185"/>
                  </a:lnTo>
                  <a:lnTo>
                    <a:pt x="7493" y="116509"/>
                  </a:lnTo>
                  <a:lnTo>
                    <a:pt x="20269" y="111544"/>
                  </a:lnTo>
                  <a:lnTo>
                    <a:pt x="33032" y="104978"/>
                  </a:lnTo>
                  <a:lnTo>
                    <a:pt x="44996" y="97091"/>
                  </a:lnTo>
                  <a:lnTo>
                    <a:pt x="55359" y="88201"/>
                  </a:lnTo>
                  <a:lnTo>
                    <a:pt x="55359" y="118579"/>
                  </a:lnTo>
                  <a:lnTo>
                    <a:pt x="64681" y="118579"/>
                  </a:lnTo>
                  <a:lnTo>
                    <a:pt x="64681" y="88201"/>
                  </a:lnTo>
                  <a:lnTo>
                    <a:pt x="64681" y="85217"/>
                  </a:lnTo>
                  <a:lnTo>
                    <a:pt x="103479" y="85217"/>
                  </a:lnTo>
                  <a:lnTo>
                    <a:pt x="102196" y="96735"/>
                  </a:lnTo>
                  <a:lnTo>
                    <a:pt x="102095" y="97091"/>
                  </a:lnTo>
                  <a:lnTo>
                    <a:pt x="100774" y="101904"/>
                  </a:lnTo>
                  <a:lnTo>
                    <a:pt x="98958" y="103708"/>
                  </a:lnTo>
                  <a:lnTo>
                    <a:pt x="97917" y="104622"/>
                  </a:lnTo>
                  <a:lnTo>
                    <a:pt x="86017" y="104622"/>
                  </a:lnTo>
                  <a:lnTo>
                    <a:pt x="79679" y="104101"/>
                  </a:lnTo>
                  <a:lnTo>
                    <a:pt x="81216" y="106413"/>
                  </a:lnTo>
                  <a:lnTo>
                    <a:pt x="82042" y="109791"/>
                  </a:lnTo>
                  <a:lnTo>
                    <a:pt x="82169" y="110820"/>
                  </a:lnTo>
                  <a:lnTo>
                    <a:pt x="82270" y="112890"/>
                  </a:lnTo>
                  <a:lnTo>
                    <a:pt x="89001" y="113157"/>
                  </a:lnTo>
                  <a:lnTo>
                    <a:pt x="95211" y="113157"/>
                  </a:lnTo>
                  <a:lnTo>
                    <a:pt x="98564" y="112890"/>
                  </a:lnTo>
                  <a:lnTo>
                    <a:pt x="102196" y="112763"/>
                  </a:lnTo>
                  <a:lnTo>
                    <a:pt x="104521" y="111988"/>
                  </a:lnTo>
                  <a:lnTo>
                    <a:pt x="106718" y="109791"/>
                  </a:lnTo>
                  <a:lnTo>
                    <a:pt x="108902" y="106413"/>
                  </a:lnTo>
                  <a:lnTo>
                    <a:pt x="109461" y="104622"/>
                  </a:lnTo>
                  <a:lnTo>
                    <a:pt x="110680" y="100787"/>
                  </a:lnTo>
                  <a:lnTo>
                    <a:pt x="112191" y="92430"/>
                  </a:lnTo>
                  <a:lnTo>
                    <a:pt x="113055" y="85217"/>
                  </a:lnTo>
                  <a:lnTo>
                    <a:pt x="113576" y="80822"/>
                  </a:lnTo>
                  <a:lnTo>
                    <a:pt x="113703" y="79400"/>
                  </a:lnTo>
                  <a:lnTo>
                    <a:pt x="113830" y="76949"/>
                  </a:lnTo>
                  <a:close/>
                </a:path>
                <a:path w="374014" h="119380">
                  <a:moveTo>
                    <a:pt x="118237" y="11772"/>
                  </a:moveTo>
                  <a:lnTo>
                    <a:pt x="74764" y="11772"/>
                  </a:lnTo>
                  <a:lnTo>
                    <a:pt x="76454" y="8674"/>
                  </a:lnTo>
                  <a:lnTo>
                    <a:pt x="76555" y="8445"/>
                  </a:lnTo>
                  <a:lnTo>
                    <a:pt x="77876" y="5562"/>
                  </a:lnTo>
                  <a:lnTo>
                    <a:pt x="79159" y="2336"/>
                  </a:lnTo>
                  <a:lnTo>
                    <a:pt x="69977" y="0"/>
                  </a:lnTo>
                  <a:lnTo>
                    <a:pt x="66217" y="8445"/>
                  </a:lnTo>
                  <a:lnTo>
                    <a:pt x="61302" y="16332"/>
                  </a:lnTo>
                  <a:lnTo>
                    <a:pt x="55486" y="23393"/>
                  </a:lnTo>
                  <a:lnTo>
                    <a:pt x="49022" y="29362"/>
                  </a:lnTo>
                  <a:lnTo>
                    <a:pt x="51219" y="30518"/>
                  </a:lnTo>
                  <a:lnTo>
                    <a:pt x="55105" y="33362"/>
                  </a:lnTo>
                  <a:lnTo>
                    <a:pt x="56781" y="34925"/>
                  </a:lnTo>
                  <a:lnTo>
                    <a:pt x="61442" y="30784"/>
                  </a:lnTo>
                  <a:lnTo>
                    <a:pt x="61556" y="30657"/>
                  </a:lnTo>
                  <a:lnTo>
                    <a:pt x="61671" y="30518"/>
                  </a:lnTo>
                  <a:lnTo>
                    <a:pt x="66103" y="25476"/>
                  </a:lnTo>
                  <a:lnTo>
                    <a:pt x="70104" y="19532"/>
                  </a:lnTo>
                  <a:lnTo>
                    <a:pt x="79298" y="19532"/>
                  </a:lnTo>
                  <a:lnTo>
                    <a:pt x="83172" y="24574"/>
                  </a:lnTo>
                  <a:lnTo>
                    <a:pt x="86842" y="30518"/>
                  </a:lnTo>
                  <a:lnTo>
                    <a:pt x="86969" y="30784"/>
                  </a:lnTo>
                  <a:lnTo>
                    <a:pt x="88480" y="34925"/>
                  </a:lnTo>
                  <a:lnTo>
                    <a:pt x="96888" y="31559"/>
                  </a:lnTo>
                  <a:lnTo>
                    <a:pt x="96837" y="31432"/>
                  </a:lnTo>
                  <a:lnTo>
                    <a:pt x="96723" y="31165"/>
                  </a:lnTo>
                  <a:lnTo>
                    <a:pt x="95465" y="28194"/>
                  </a:lnTo>
                  <a:lnTo>
                    <a:pt x="92621" y="23672"/>
                  </a:lnTo>
                  <a:lnTo>
                    <a:pt x="89509" y="19532"/>
                  </a:lnTo>
                  <a:lnTo>
                    <a:pt x="118237" y="19532"/>
                  </a:lnTo>
                  <a:lnTo>
                    <a:pt x="118237" y="11772"/>
                  </a:lnTo>
                  <a:close/>
                </a:path>
                <a:path w="374014" h="119380">
                  <a:moveTo>
                    <a:pt x="235559" y="19138"/>
                  </a:moveTo>
                  <a:lnTo>
                    <a:pt x="143332" y="19138"/>
                  </a:lnTo>
                  <a:lnTo>
                    <a:pt x="143332" y="29362"/>
                  </a:lnTo>
                  <a:lnTo>
                    <a:pt x="235559" y="29362"/>
                  </a:lnTo>
                  <a:lnTo>
                    <a:pt x="235559" y="19138"/>
                  </a:lnTo>
                  <a:close/>
                </a:path>
                <a:path w="374014" h="119380">
                  <a:moveTo>
                    <a:pt x="246430" y="95313"/>
                  </a:moveTo>
                  <a:lnTo>
                    <a:pt x="132461" y="95313"/>
                  </a:lnTo>
                  <a:lnTo>
                    <a:pt x="132461" y="105778"/>
                  </a:lnTo>
                  <a:lnTo>
                    <a:pt x="246430" y="105778"/>
                  </a:lnTo>
                  <a:lnTo>
                    <a:pt x="246430" y="95313"/>
                  </a:lnTo>
                  <a:close/>
                </a:path>
                <a:path w="374014" h="119380">
                  <a:moveTo>
                    <a:pt x="286537" y="92595"/>
                  </a:moveTo>
                  <a:lnTo>
                    <a:pt x="277342" y="90131"/>
                  </a:lnTo>
                  <a:lnTo>
                    <a:pt x="273939" y="96520"/>
                  </a:lnTo>
                  <a:lnTo>
                    <a:pt x="269697" y="102666"/>
                  </a:lnTo>
                  <a:lnTo>
                    <a:pt x="264909" y="108242"/>
                  </a:lnTo>
                  <a:lnTo>
                    <a:pt x="259626" y="113157"/>
                  </a:lnTo>
                  <a:lnTo>
                    <a:pt x="261950" y="114452"/>
                  </a:lnTo>
                  <a:lnTo>
                    <a:pt x="265569" y="117157"/>
                  </a:lnTo>
                  <a:lnTo>
                    <a:pt x="267385" y="118719"/>
                  </a:lnTo>
                  <a:lnTo>
                    <a:pt x="272719" y="113360"/>
                  </a:lnTo>
                  <a:lnTo>
                    <a:pt x="277876" y="107010"/>
                  </a:lnTo>
                  <a:lnTo>
                    <a:pt x="282575" y="99987"/>
                  </a:lnTo>
                  <a:lnTo>
                    <a:pt x="286537" y="92595"/>
                  </a:lnTo>
                  <a:close/>
                </a:path>
                <a:path w="374014" h="119380">
                  <a:moveTo>
                    <a:pt x="316801" y="109270"/>
                  </a:moveTo>
                  <a:lnTo>
                    <a:pt x="316687" y="109016"/>
                  </a:lnTo>
                  <a:lnTo>
                    <a:pt x="316623" y="108889"/>
                  </a:lnTo>
                  <a:lnTo>
                    <a:pt x="316496" y="108623"/>
                  </a:lnTo>
                  <a:lnTo>
                    <a:pt x="314350" y="103974"/>
                  </a:lnTo>
                  <a:lnTo>
                    <a:pt x="308394" y="95948"/>
                  </a:lnTo>
                  <a:lnTo>
                    <a:pt x="303225" y="90131"/>
                  </a:lnTo>
                  <a:lnTo>
                    <a:pt x="295719" y="94145"/>
                  </a:lnTo>
                  <a:lnTo>
                    <a:pt x="300888" y="100228"/>
                  </a:lnTo>
                  <a:lnTo>
                    <a:pt x="306717" y="108623"/>
                  </a:lnTo>
                  <a:lnTo>
                    <a:pt x="306832" y="108889"/>
                  </a:lnTo>
                  <a:lnTo>
                    <a:pt x="306882" y="109016"/>
                  </a:lnTo>
                  <a:lnTo>
                    <a:pt x="306997" y="109270"/>
                  </a:lnTo>
                  <a:lnTo>
                    <a:pt x="309041" y="113804"/>
                  </a:lnTo>
                  <a:lnTo>
                    <a:pt x="316801" y="109270"/>
                  </a:lnTo>
                  <a:close/>
                </a:path>
                <a:path w="374014" h="119380">
                  <a:moveTo>
                    <a:pt x="322618" y="17589"/>
                  </a:moveTo>
                  <a:lnTo>
                    <a:pt x="313182" y="17589"/>
                  </a:lnTo>
                  <a:lnTo>
                    <a:pt x="313182" y="1943"/>
                  </a:lnTo>
                  <a:lnTo>
                    <a:pt x="304253" y="1943"/>
                  </a:lnTo>
                  <a:lnTo>
                    <a:pt x="304253" y="78752"/>
                  </a:lnTo>
                  <a:lnTo>
                    <a:pt x="280835" y="78752"/>
                  </a:lnTo>
                  <a:lnTo>
                    <a:pt x="280835" y="65824"/>
                  </a:lnTo>
                  <a:lnTo>
                    <a:pt x="304253" y="65824"/>
                  </a:lnTo>
                  <a:lnTo>
                    <a:pt x="304253" y="58064"/>
                  </a:lnTo>
                  <a:lnTo>
                    <a:pt x="280835" y="58064"/>
                  </a:lnTo>
                  <a:lnTo>
                    <a:pt x="280835" y="45389"/>
                  </a:lnTo>
                  <a:lnTo>
                    <a:pt x="304253" y="45389"/>
                  </a:lnTo>
                  <a:lnTo>
                    <a:pt x="304253" y="37630"/>
                  </a:lnTo>
                  <a:lnTo>
                    <a:pt x="280835" y="37630"/>
                  </a:lnTo>
                  <a:lnTo>
                    <a:pt x="280835" y="26250"/>
                  </a:lnTo>
                  <a:lnTo>
                    <a:pt x="304253" y="26250"/>
                  </a:lnTo>
                  <a:lnTo>
                    <a:pt x="304253" y="17589"/>
                  </a:lnTo>
                  <a:lnTo>
                    <a:pt x="280835" y="17589"/>
                  </a:lnTo>
                  <a:lnTo>
                    <a:pt x="280835" y="1943"/>
                  </a:lnTo>
                  <a:lnTo>
                    <a:pt x="272046" y="1943"/>
                  </a:lnTo>
                  <a:lnTo>
                    <a:pt x="272046" y="17589"/>
                  </a:lnTo>
                  <a:lnTo>
                    <a:pt x="261175" y="17589"/>
                  </a:lnTo>
                  <a:lnTo>
                    <a:pt x="261175" y="26250"/>
                  </a:lnTo>
                  <a:lnTo>
                    <a:pt x="272046" y="26250"/>
                  </a:lnTo>
                  <a:lnTo>
                    <a:pt x="272046" y="78752"/>
                  </a:lnTo>
                  <a:lnTo>
                    <a:pt x="259499" y="78752"/>
                  </a:lnTo>
                  <a:lnTo>
                    <a:pt x="259499" y="87414"/>
                  </a:lnTo>
                  <a:lnTo>
                    <a:pt x="322618" y="87414"/>
                  </a:lnTo>
                  <a:lnTo>
                    <a:pt x="322618" y="78752"/>
                  </a:lnTo>
                  <a:lnTo>
                    <a:pt x="313182" y="78752"/>
                  </a:lnTo>
                  <a:lnTo>
                    <a:pt x="313182" y="65824"/>
                  </a:lnTo>
                  <a:lnTo>
                    <a:pt x="313182" y="58064"/>
                  </a:lnTo>
                  <a:lnTo>
                    <a:pt x="313182" y="45389"/>
                  </a:lnTo>
                  <a:lnTo>
                    <a:pt x="313182" y="37630"/>
                  </a:lnTo>
                  <a:lnTo>
                    <a:pt x="313182" y="26250"/>
                  </a:lnTo>
                  <a:lnTo>
                    <a:pt x="322618" y="26250"/>
                  </a:lnTo>
                  <a:lnTo>
                    <a:pt x="322618" y="17589"/>
                  </a:lnTo>
                  <a:close/>
                </a:path>
                <a:path w="374014" h="119380">
                  <a:moveTo>
                    <a:pt x="373722" y="6985"/>
                  </a:moveTo>
                  <a:lnTo>
                    <a:pt x="364413" y="6985"/>
                  </a:lnTo>
                  <a:lnTo>
                    <a:pt x="364413" y="15786"/>
                  </a:lnTo>
                  <a:lnTo>
                    <a:pt x="364413" y="36347"/>
                  </a:lnTo>
                  <a:lnTo>
                    <a:pt x="364413" y="45008"/>
                  </a:lnTo>
                  <a:lnTo>
                    <a:pt x="364413" y="66471"/>
                  </a:lnTo>
                  <a:lnTo>
                    <a:pt x="337756" y="66471"/>
                  </a:lnTo>
                  <a:lnTo>
                    <a:pt x="337781" y="65824"/>
                  </a:lnTo>
                  <a:lnTo>
                    <a:pt x="338010" y="58064"/>
                  </a:lnTo>
                  <a:lnTo>
                    <a:pt x="338023" y="45008"/>
                  </a:lnTo>
                  <a:lnTo>
                    <a:pt x="364413" y="45008"/>
                  </a:lnTo>
                  <a:lnTo>
                    <a:pt x="364413" y="36347"/>
                  </a:lnTo>
                  <a:lnTo>
                    <a:pt x="338023" y="36347"/>
                  </a:lnTo>
                  <a:lnTo>
                    <a:pt x="338023" y="15786"/>
                  </a:lnTo>
                  <a:lnTo>
                    <a:pt x="364413" y="15786"/>
                  </a:lnTo>
                  <a:lnTo>
                    <a:pt x="364413" y="6985"/>
                  </a:lnTo>
                  <a:lnTo>
                    <a:pt x="328968" y="6985"/>
                  </a:lnTo>
                  <a:lnTo>
                    <a:pt x="328866" y="58064"/>
                  </a:lnTo>
                  <a:lnTo>
                    <a:pt x="328637" y="68440"/>
                  </a:lnTo>
                  <a:lnTo>
                    <a:pt x="327101" y="84201"/>
                  </a:lnTo>
                  <a:lnTo>
                    <a:pt x="323557" y="99695"/>
                  </a:lnTo>
                  <a:lnTo>
                    <a:pt x="317195" y="113665"/>
                  </a:lnTo>
                  <a:lnTo>
                    <a:pt x="319392" y="114579"/>
                  </a:lnTo>
                  <a:lnTo>
                    <a:pt x="323265" y="117551"/>
                  </a:lnTo>
                  <a:lnTo>
                    <a:pt x="324827" y="119354"/>
                  </a:lnTo>
                  <a:lnTo>
                    <a:pt x="329869" y="109270"/>
                  </a:lnTo>
                  <a:lnTo>
                    <a:pt x="329958" y="109016"/>
                  </a:lnTo>
                  <a:lnTo>
                    <a:pt x="330073" y="108623"/>
                  </a:lnTo>
                  <a:lnTo>
                    <a:pt x="330200" y="108242"/>
                  </a:lnTo>
                  <a:lnTo>
                    <a:pt x="333387" y="98361"/>
                  </a:lnTo>
                  <a:lnTo>
                    <a:pt x="335737" y="86791"/>
                  </a:lnTo>
                  <a:lnTo>
                    <a:pt x="337108" y="75133"/>
                  </a:lnTo>
                  <a:lnTo>
                    <a:pt x="364413" y="75133"/>
                  </a:lnTo>
                  <a:lnTo>
                    <a:pt x="364413" y="108242"/>
                  </a:lnTo>
                  <a:lnTo>
                    <a:pt x="363626" y="108889"/>
                  </a:lnTo>
                  <a:lnTo>
                    <a:pt x="361696" y="108889"/>
                  </a:lnTo>
                  <a:lnTo>
                    <a:pt x="359879" y="109016"/>
                  </a:lnTo>
                  <a:lnTo>
                    <a:pt x="353415" y="109016"/>
                  </a:lnTo>
                  <a:lnTo>
                    <a:pt x="346557" y="108889"/>
                  </a:lnTo>
                  <a:lnTo>
                    <a:pt x="346621" y="109016"/>
                  </a:lnTo>
                  <a:lnTo>
                    <a:pt x="347853" y="111340"/>
                  </a:lnTo>
                  <a:lnTo>
                    <a:pt x="349148" y="115481"/>
                  </a:lnTo>
                  <a:lnTo>
                    <a:pt x="349529" y="118198"/>
                  </a:lnTo>
                  <a:lnTo>
                    <a:pt x="359105" y="118198"/>
                  </a:lnTo>
                  <a:lnTo>
                    <a:pt x="365048" y="117932"/>
                  </a:lnTo>
                  <a:lnTo>
                    <a:pt x="368808" y="116382"/>
                  </a:lnTo>
                  <a:lnTo>
                    <a:pt x="372300" y="114833"/>
                  </a:lnTo>
                  <a:lnTo>
                    <a:pt x="373722" y="111988"/>
                  </a:lnTo>
                  <a:lnTo>
                    <a:pt x="373722" y="109016"/>
                  </a:lnTo>
                  <a:lnTo>
                    <a:pt x="373722" y="75133"/>
                  </a:lnTo>
                  <a:lnTo>
                    <a:pt x="373722" y="66471"/>
                  </a:lnTo>
                  <a:lnTo>
                    <a:pt x="373722" y="45008"/>
                  </a:lnTo>
                  <a:lnTo>
                    <a:pt x="373722" y="36347"/>
                  </a:lnTo>
                  <a:lnTo>
                    <a:pt x="373722" y="15786"/>
                  </a:lnTo>
                  <a:lnTo>
                    <a:pt x="373722" y="69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191856" y="938952"/>
            <a:ext cx="795020" cy="189230"/>
          </a:xfrm>
          <a:custGeom>
            <a:avLst/>
            <a:gdLst/>
            <a:ahLst/>
            <a:cxnLst/>
            <a:rect l="l" t="t" r="r" b="b"/>
            <a:pathLst>
              <a:path w="795019" h="189230">
                <a:moveTo>
                  <a:pt x="794796" y="189042"/>
                </a:moveTo>
                <a:lnTo>
                  <a:pt x="0" y="189042"/>
                </a:lnTo>
                <a:lnTo>
                  <a:pt x="0" y="0"/>
                </a:lnTo>
                <a:lnTo>
                  <a:pt x="794796" y="0"/>
                </a:lnTo>
                <a:lnTo>
                  <a:pt x="794796" y="1890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91856" y="935380"/>
          <a:ext cx="5589270" cy="4352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5020"/>
                <a:gridCol w="779780"/>
                <a:gridCol w="787400"/>
                <a:gridCol w="787400"/>
                <a:gridCol w="787400"/>
                <a:gridCol w="787400"/>
                <a:gridCol w="789939"/>
              </a:tblGrid>
              <a:tr h="1885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91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77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5295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4F0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4F0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4F0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4F0D5"/>
                    </a:solidFill>
                  </a:tcPr>
                </a:tc>
              </a:tr>
            </a:tbl>
          </a:graphicData>
        </a:graphic>
      </p:graphicFrame>
      <p:grpSp>
        <p:nvGrpSpPr>
          <p:cNvPr id="11" name="object 11"/>
          <p:cNvGrpSpPr/>
          <p:nvPr/>
        </p:nvGrpSpPr>
        <p:grpSpPr>
          <a:xfrm>
            <a:off x="3340573" y="938952"/>
            <a:ext cx="2364740" cy="869315"/>
            <a:chOff x="3340573" y="938952"/>
            <a:chExt cx="2364740" cy="869315"/>
          </a:xfrm>
        </p:grpSpPr>
        <p:sp>
          <p:nvSpPr>
            <p:cNvPr id="12" name="object 12"/>
            <p:cNvSpPr/>
            <p:nvPr/>
          </p:nvSpPr>
          <p:spPr>
            <a:xfrm>
              <a:off x="3340569" y="938954"/>
              <a:ext cx="2364740" cy="189230"/>
            </a:xfrm>
            <a:custGeom>
              <a:avLst/>
              <a:gdLst/>
              <a:ahLst/>
              <a:cxnLst/>
              <a:rect l="l" t="t" r="r" b="b"/>
              <a:pathLst>
                <a:path w="2364740" h="189230">
                  <a:moveTo>
                    <a:pt x="2364257" y="0"/>
                  </a:moveTo>
                  <a:lnTo>
                    <a:pt x="1574355" y="0"/>
                  </a:lnTo>
                  <a:lnTo>
                    <a:pt x="787171" y="0"/>
                  </a:lnTo>
                  <a:lnTo>
                    <a:pt x="0" y="0"/>
                  </a:lnTo>
                  <a:lnTo>
                    <a:pt x="0" y="189052"/>
                  </a:lnTo>
                  <a:lnTo>
                    <a:pt x="787171" y="189052"/>
                  </a:lnTo>
                  <a:lnTo>
                    <a:pt x="1574355" y="189052"/>
                  </a:lnTo>
                  <a:lnTo>
                    <a:pt x="2364257" y="189052"/>
                  </a:lnTo>
                  <a:lnTo>
                    <a:pt x="23642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14932" y="1127994"/>
              <a:ext cx="789940" cy="188595"/>
            </a:xfrm>
            <a:custGeom>
              <a:avLst/>
              <a:gdLst/>
              <a:ahLst/>
              <a:cxnLst/>
              <a:rect l="l" t="t" r="r" b="b"/>
              <a:pathLst>
                <a:path w="789939" h="188594">
                  <a:moveTo>
                    <a:pt x="789902" y="188279"/>
                  </a:moveTo>
                  <a:lnTo>
                    <a:pt x="0" y="188279"/>
                  </a:lnTo>
                  <a:lnTo>
                    <a:pt x="0" y="0"/>
                  </a:lnTo>
                  <a:lnTo>
                    <a:pt x="789902" y="0"/>
                  </a:lnTo>
                  <a:lnTo>
                    <a:pt x="789902" y="18827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914932" y="1316274"/>
              <a:ext cx="789940" cy="492125"/>
            </a:xfrm>
            <a:custGeom>
              <a:avLst/>
              <a:gdLst/>
              <a:ahLst/>
              <a:cxnLst/>
              <a:rect l="l" t="t" r="r" b="b"/>
              <a:pathLst>
                <a:path w="789939" h="492125">
                  <a:moveTo>
                    <a:pt x="789902" y="491706"/>
                  </a:moveTo>
                  <a:lnTo>
                    <a:pt x="0" y="491706"/>
                  </a:lnTo>
                  <a:lnTo>
                    <a:pt x="0" y="0"/>
                  </a:lnTo>
                  <a:lnTo>
                    <a:pt x="789902" y="0"/>
                  </a:lnTo>
                  <a:lnTo>
                    <a:pt x="789902" y="491706"/>
                  </a:lnTo>
                  <a:close/>
                </a:path>
              </a:pathLst>
            </a:custGeom>
            <a:solidFill>
              <a:srgbClr val="FCEAE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191856" y="1807980"/>
            <a:ext cx="5513070" cy="3489325"/>
            <a:chOff x="191856" y="1807980"/>
            <a:chExt cx="5513070" cy="3489325"/>
          </a:xfrm>
        </p:grpSpPr>
        <p:sp>
          <p:nvSpPr>
            <p:cNvPr id="16" name="object 16"/>
            <p:cNvSpPr/>
            <p:nvPr/>
          </p:nvSpPr>
          <p:spPr>
            <a:xfrm>
              <a:off x="191846" y="1807990"/>
              <a:ext cx="5513070" cy="200025"/>
            </a:xfrm>
            <a:custGeom>
              <a:avLst/>
              <a:gdLst/>
              <a:ahLst/>
              <a:cxnLst/>
              <a:rect l="l" t="t" r="r" b="b"/>
              <a:pathLst>
                <a:path w="5513070" h="200025">
                  <a:moveTo>
                    <a:pt x="5512981" y="0"/>
                  </a:moveTo>
                  <a:lnTo>
                    <a:pt x="5512981" y="0"/>
                  </a:lnTo>
                  <a:lnTo>
                    <a:pt x="0" y="0"/>
                  </a:lnTo>
                  <a:lnTo>
                    <a:pt x="0" y="199555"/>
                  </a:lnTo>
                  <a:lnTo>
                    <a:pt x="5512981" y="199555"/>
                  </a:lnTo>
                  <a:lnTo>
                    <a:pt x="551298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1846" y="2007545"/>
              <a:ext cx="5513070" cy="478155"/>
            </a:xfrm>
            <a:custGeom>
              <a:avLst/>
              <a:gdLst/>
              <a:ahLst/>
              <a:cxnLst/>
              <a:rect l="l" t="t" r="r" b="b"/>
              <a:pathLst>
                <a:path w="5513070" h="478155">
                  <a:moveTo>
                    <a:pt x="5512981" y="0"/>
                  </a:moveTo>
                  <a:lnTo>
                    <a:pt x="5512981" y="0"/>
                  </a:lnTo>
                  <a:lnTo>
                    <a:pt x="0" y="0"/>
                  </a:lnTo>
                  <a:lnTo>
                    <a:pt x="0" y="478129"/>
                  </a:lnTo>
                  <a:lnTo>
                    <a:pt x="5512981" y="478129"/>
                  </a:lnTo>
                  <a:lnTo>
                    <a:pt x="5512981" y="0"/>
                  </a:lnTo>
                  <a:close/>
                </a:path>
              </a:pathLst>
            </a:custGeom>
            <a:solidFill>
              <a:srgbClr val="FCEA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91846" y="2485674"/>
              <a:ext cx="5513070" cy="188595"/>
            </a:xfrm>
            <a:custGeom>
              <a:avLst/>
              <a:gdLst/>
              <a:ahLst/>
              <a:cxnLst/>
              <a:rect l="l" t="t" r="r" b="b"/>
              <a:pathLst>
                <a:path w="5513070" h="188594">
                  <a:moveTo>
                    <a:pt x="5512981" y="0"/>
                  </a:moveTo>
                  <a:lnTo>
                    <a:pt x="5512981" y="0"/>
                  </a:lnTo>
                  <a:lnTo>
                    <a:pt x="0" y="0"/>
                  </a:lnTo>
                  <a:lnTo>
                    <a:pt x="0" y="188277"/>
                  </a:lnTo>
                  <a:lnTo>
                    <a:pt x="5512981" y="188277"/>
                  </a:lnTo>
                  <a:lnTo>
                    <a:pt x="551298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91846" y="2673952"/>
              <a:ext cx="5513070" cy="555625"/>
            </a:xfrm>
            <a:custGeom>
              <a:avLst/>
              <a:gdLst/>
              <a:ahLst/>
              <a:cxnLst/>
              <a:rect l="l" t="t" r="r" b="b"/>
              <a:pathLst>
                <a:path w="5513070" h="555625">
                  <a:moveTo>
                    <a:pt x="5512981" y="0"/>
                  </a:moveTo>
                  <a:lnTo>
                    <a:pt x="5512981" y="0"/>
                  </a:lnTo>
                  <a:lnTo>
                    <a:pt x="0" y="0"/>
                  </a:lnTo>
                  <a:lnTo>
                    <a:pt x="0" y="555472"/>
                  </a:lnTo>
                  <a:lnTo>
                    <a:pt x="5512981" y="555472"/>
                  </a:lnTo>
                  <a:lnTo>
                    <a:pt x="5512981" y="0"/>
                  </a:lnTo>
                  <a:close/>
                </a:path>
              </a:pathLst>
            </a:custGeom>
            <a:solidFill>
              <a:srgbClr val="FCEA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91846" y="3229424"/>
              <a:ext cx="5513070" cy="188595"/>
            </a:xfrm>
            <a:custGeom>
              <a:avLst/>
              <a:gdLst/>
              <a:ahLst/>
              <a:cxnLst/>
              <a:rect l="l" t="t" r="r" b="b"/>
              <a:pathLst>
                <a:path w="5513070" h="188595">
                  <a:moveTo>
                    <a:pt x="5512981" y="0"/>
                  </a:moveTo>
                  <a:lnTo>
                    <a:pt x="5512981" y="0"/>
                  </a:lnTo>
                  <a:lnTo>
                    <a:pt x="0" y="0"/>
                  </a:lnTo>
                  <a:lnTo>
                    <a:pt x="0" y="188277"/>
                  </a:lnTo>
                  <a:lnTo>
                    <a:pt x="5512981" y="188277"/>
                  </a:lnTo>
                  <a:lnTo>
                    <a:pt x="551298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91856" y="3417692"/>
              <a:ext cx="795020" cy="530225"/>
            </a:xfrm>
            <a:custGeom>
              <a:avLst/>
              <a:gdLst/>
              <a:ahLst/>
              <a:cxnLst/>
              <a:rect l="l" t="t" r="r" b="b"/>
              <a:pathLst>
                <a:path w="795019" h="530225">
                  <a:moveTo>
                    <a:pt x="794796" y="529825"/>
                  </a:moveTo>
                  <a:lnTo>
                    <a:pt x="0" y="529825"/>
                  </a:lnTo>
                  <a:lnTo>
                    <a:pt x="0" y="0"/>
                  </a:lnTo>
                  <a:lnTo>
                    <a:pt x="794796" y="0"/>
                  </a:lnTo>
                  <a:lnTo>
                    <a:pt x="794796" y="529825"/>
                  </a:lnTo>
                  <a:close/>
                </a:path>
              </a:pathLst>
            </a:custGeom>
            <a:solidFill>
              <a:srgbClr val="FCEA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986650" y="3417702"/>
              <a:ext cx="4718685" cy="530225"/>
            </a:xfrm>
            <a:custGeom>
              <a:avLst/>
              <a:gdLst/>
              <a:ahLst/>
              <a:cxnLst/>
              <a:rect l="l" t="t" r="r" b="b"/>
              <a:pathLst>
                <a:path w="4718685" h="530225">
                  <a:moveTo>
                    <a:pt x="4718177" y="0"/>
                  </a:moveTo>
                  <a:lnTo>
                    <a:pt x="4718177" y="0"/>
                  </a:lnTo>
                  <a:lnTo>
                    <a:pt x="0" y="0"/>
                  </a:lnTo>
                  <a:lnTo>
                    <a:pt x="0" y="529818"/>
                  </a:lnTo>
                  <a:lnTo>
                    <a:pt x="4718177" y="529818"/>
                  </a:lnTo>
                  <a:lnTo>
                    <a:pt x="4718177" y="0"/>
                  </a:lnTo>
                  <a:close/>
                </a:path>
              </a:pathLst>
            </a:custGeom>
            <a:solidFill>
              <a:srgbClr val="E4F0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91846" y="3947521"/>
              <a:ext cx="5513070" cy="194945"/>
            </a:xfrm>
            <a:custGeom>
              <a:avLst/>
              <a:gdLst/>
              <a:ahLst/>
              <a:cxnLst/>
              <a:rect l="l" t="t" r="r" b="b"/>
              <a:pathLst>
                <a:path w="5513070" h="194945">
                  <a:moveTo>
                    <a:pt x="5512981" y="0"/>
                  </a:moveTo>
                  <a:lnTo>
                    <a:pt x="5512981" y="0"/>
                  </a:lnTo>
                  <a:lnTo>
                    <a:pt x="0" y="0"/>
                  </a:lnTo>
                  <a:lnTo>
                    <a:pt x="0" y="194945"/>
                  </a:lnTo>
                  <a:lnTo>
                    <a:pt x="5512981" y="194945"/>
                  </a:lnTo>
                  <a:lnTo>
                    <a:pt x="551298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91846" y="4142465"/>
              <a:ext cx="5513070" cy="480059"/>
            </a:xfrm>
            <a:custGeom>
              <a:avLst/>
              <a:gdLst/>
              <a:ahLst/>
              <a:cxnLst/>
              <a:rect l="l" t="t" r="r" b="b"/>
              <a:pathLst>
                <a:path w="5513070" h="480060">
                  <a:moveTo>
                    <a:pt x="5512981" y="0"/>
                  </a:moveTo>
                  <a:lnTo>
                    <a:pt x="5512981" y="0"/>
                  </a:lnTo>
                  <a:lnTo>
                    <a:pt x="0" y="0"/>
                  </a:lnTo>
                  <a:lnTo>
                    <a:pt x="0" y="479933"/>
                  </a:lnTo>
                  <a:lnTo>
                    <a:pt x="5512981" y="479933"/>
                  </a:lnTo>
                  <a:lnTo>
                    <a:pt x="5512981" y="0"/>
                  </a:lnTo>
                  <a:close/>
                </a:path>
              </a:pathLst>
            </a:custGeom>
            <a:solidFill>
              <a:srgbClr val="E4F0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91846" y="4622399"/>
              <a:ext cx="2361565" cy="194945"/>
            </a:xfrm>
            <a:custGeom>
              <a:avLst/>
              <a:gdLst/>
              <a:ahLst/>
              <a:cxnLst/>
              <a:rect l="l" t="t" r="r" b="b"/>
              <a:pathLst>
                <a:path w="2361565" h="194945">
                  <a:moveTo>
                    <a:pt x="2361539" y="0"/>
                  </a:moveTo>
                  <a:lnTo>
                    <a:pt x="1574368" y="0"/>
                  </a:lnTo>
                  <a:lnTo>
                    <a:pt x="794804" y="0"/>
                  </a:lnTo>
                  <a:lnTo>
                    <a:pt x="0" y="0"/>
                  </a:lnTo>
                  <a:lnTo>
                    <a:pt x="0" y="194932"/>
                  </a:lnTo>
                  <a:lnTo>
                    <a:pt x="794804" y="194932"/>
                  </a:lnTo>
                  <a:lnTo>
                    <a:pt x="1574368" y="194932"/>
                  </a:lnTo>
                  <a:lnTo>
                    <a:pt x="2361539" y="194932"/>
                  </a:lnTo>
                  <a:lnTo>
                    <a:pt x="2361539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91846" y="4817331"/>
              <a:ext cx="2361565" cy="480059"/>
            </a:xfrm>
            <a:custGeom>
              <a:avLst/>
              <a:gdLst/>
              <a:ahLst/>
              <a:cxnLst/>
              <a:rect l="l" t="t" r="r" b="b"/>
              <a:pathLst>
                <a:path w="2361565" h="480060">
                  <a:moveTo>
                    <a:pt x="2361539" y="0"/>
                  </a:moveTo>
                  <a:lnTo>
                    <a:pt x="1574368" y="0"/>
                  </a:lnTo>
                  <a:lnTo>
                    <a:pt x="794804" y="0"/>
                  </a:lnTo>
                  <a:lnTo>
                    <a:pt x="0" y="0"/>
                  </a:lnTo>
                  <a:lnTo>
                    <a:pt x="0" y="479933"/>
                  </a:lnTo>
                  <a:lnTo>
                    <a:pt x="794804" y="479933"/>
                  </a:lnTo>
                  <a:lnTo>
                    <a:pt x="1574368" y="479933"/>
                  </a:lnTo>
                  <a:lnTo>
                    <a:pt x="2361539" y="479933"/>
                  </a:lnTo>
                  <a:lnTo>
                    <a:pt x="2361539" y="0"/>
                  </a:lnTo>
                  <a:close/>
                </a:path>
              </a:pathLst>
            </a:custGeom>
            <a:solidFill>
              <a:srgbClr val="E4F0D5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160" y="984999"/>
            <a:ext cx="67733" cy="8690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329166" y="1020261"/>
            <a:ext cx="95250" cy="8890"/>
          </a:xfrm>
          <a:custGeom>
            <a:avLst/>
            <a:gdLst/>
            <a:ahLst/>
            <a:cxnLst/>
            <a:rect l="l" t="t" r="r" b="b"/>
            <a:pathLst>
              <a:path w="95250" h="8890">
                <a:moveTo>
                  <a:pt x="94764" y="8450"/>
                </a:moveTo>
                <a:lnTo>
                  <a:pt x="0" y="8450"/>
                </a:lnTo>
                <a:lnTo>
                  <a:pt x="0" y="0"/>
                </a:lnTo>
                <a:lnTo>
                  <a:pt x="94764" y="0"/>
                </a:lnTo>
                <a:lnTo>
                  <a:pt x="94764" y="8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122579" y="992823"/>
            <a:ext cx="74930" cy="8255"/>
          </a:xfrm>
          <a:custGeom>
            <a:avLst/>
            <a:gdLst/>
            <a:ahLst/>
            <a:cxnLst/>
            <a:rect l="l" t="t" r="r" b="b"/>
            <a:pathLst>
              <a:path w="74930" h="8255">
                <a:moveTo>
                  <a:pt x="74413" y="8241"/>
                </a:moveTo>
                <a:lnTo>
                  <a:pt x="0" y="8241"/>
                </a:lnTo>
                <a:lnTo>
                  <a:pt x="0" y="0"/>
                </a:lnTo>
                <a:lnTo>
                  <a:pt x="74413" y="0"/>
                </a:lnTo>
                <a:lnTo>
                  <a:pt x="74413" y="82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113812" y="1054271"/>
            <a:ext cx="92075" cy="8890"/>
          </a:xfrm>
          <a:custGeom>
            <a:avLst/>
            <a:gdLst/>
            <a:ahLst/>
            <a:cxnLst/>
            <a:rect l="l" t="t" r="r" b="b"/>
            <a:pathLst>
              <a:path w="92075" h="8890">
                <a:moveTo>
                  <a:pt x="91946" y="8450"/>
                </a:moveTo>
                <a:lnTo>
                  <a:pt x="0" y="8450"/>
                </a:lnTo>
                <a:lnTo>
                  <a:pt x="0" y="0"/>
                </a:lnTo>
                <a:lnTo>
                  <a:pt x="91946" y="0"/>
                </a:lnTo>
                <a:lnTo>
                  <a:pt x="91946" y="8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901950" y="987925"/>
            <a:ext cx="90170" cy="78105"/>
          </a:xfrm>
          <a:custGeom>
            <a:avLst/>
            <a:gdLst/>
            <a:ahLst/>
            <a:cxnLst/>
            <a:rect l="l" t="t" r="r" b="b"/>
            <a:pathLst>
              <a:path w="90169" h="78105">
                <a:moveTo>
                  <a:pt x="76073" y="33807"/>
                </a:moveTo>
                <a:lnTo>
                  <a:pt x="12623" y="33807"/>
                </a:lnTo>
                <a:lnTo>
                  <a:pt x="12623" y="41630"/>
                </a:lnTo>
                <a:lnTo>
                  <a:pt x="76073" y="41630"/>
                </a:lnTo>
                <a:lnTo>
                  <a:pt x="76073" y="33807"/>
                </a:lnTo>
                <a:close/>
              </a:path>
              <a:path w="90169" h="78105">
                <a:moveTo>
                  <a:pt x="84213" y="0"/>
                </a:moveTo>
                <a:lnTo>
                  <a:pt x="5943" y="0"/>
                </a:lnTo>
                <a:lnTo>
                  <a:pt x="5943" y="7721"/>
                </a:lnTo>
                <a:lnTo>
                  <a:pt x="84213" y="7721"/>
                </a:lnTo>
                <a:lnTo>
                  <a:pt x="84213" y="0"/>
                </a:lnTo>
                <a:close/>
              </a:path>
              <a:path w="90169" h="78105">
                <a:moveTo>
                  <a:pt x="89852" y="69799"/>
                </a:moveTo>
                <a:lnTo>
                  <a:pt x="0" y="69799"/>
                </a:lnTo>
                <a:lnTo>
                  <a:pt x="0" y="77622"/>
                </a:lnTo>
                <a:lnTo>
                  <a:pt x="89852" y="77622"/>
                </a:lnTo>
                <a:lnTo>
                  <a:pt x="89852" y="69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91654" y="987294"/>
            <a:ext cx="85267" cy="8283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62100" y="978322"/>
            <a:ext cx="93094" cy="9378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75409" y="987920"/>
            <a:ext cx="92155" cy="7939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10361" y="1178620"/>
            <a:ext cx="197380" cy="7579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57176" y="1428954"/>
            <a:ext cx="300742" cy="9604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03981" y="1585261"/>
            <a:ext cx="409526" cy="9542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0312" y="1864224"/>
            <a:ext cx="197416" cy="75795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68881" y="1864224"/>
            <a:ext cx="213777" cy="76371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062280" y="1864224"/>
            <a:ext cx="187289" cy="75686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42093" y="1864224"/>
            <a:ext cx="208335" cy="75686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627739" y="1864224"/>
            <a:ext cx="211471" cy="75795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413994" y="1864224"/>
            <a:ext cx="214065" cy="7568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203690" y="1864224"/>
            <a:ext cx="210497" cy="7579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6784" y="2112872"/>
            <a:ext cx="301513" cy="96293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83453" y="2269541"/>
            <a:ext cx="410576" cy="95667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1118803" y="2112373"/>
            <a:ext cx="96520" cy="95885"/>
          </a:xfrm>
          <a:custGeom>
            <a:avLst/>
            <a:gdLst/>
            <a:ahLst/>
            <a:cxnLst/>
            <a:rect l="l" t="t" r="r" b="b"/>
            <a:pathLst>
              <a:path w="96519" h="95885">
                <a:moveTo>
                  <a:pt x="30161" y="10536"/>
                </a:moveTo>
                <a:lnTo>
                  <a:pt x="22647" y="10536"/>
                </a:lnTo>
                <a:lnTo>
                  <a:pt x="22647" y="0"/>
                </a:lnTo>
                <a:lnTo>
                  <a:pt x="30161" y="0"/>
                </a:lnTo>
                <a:lnTo>
                  <a:pt x="30161" y="10536"/>
                </a:lnTo>
                <a:close/>
              </a:path>
              <a:path w="96519" h="95885">
                <a:moveTo>
                  <a:pt x="86331" y="9806"/>
                </a:moveTo>
                <a:lnTo>
                  <a:pt x="59801" y="9806"/>
                </a:lnTo>
                <a:lnTo>
                  <a:pt x="67886" y="7905"/>
                </a:lnTo>
                <a:lnTo>
                  <a:pt x="75795" y="5711"/>
                </a:lnTo>
                <a:lnTo>
                  <a:pt x="82961" y="3322"/>
                </a:lnTo>
                <a:lnTo>
                  <a:pt x="88815" y="834"/>
                </a:lnTo>
                <a:lnTo>
                  <a:pt x="95077" y="6572"/>
                </a:lnTo>
                <a:lnTo>
                  <a:pt x="87729" y="9389"/>
                </a:lnTo>
                <a:lnTo>
                  <a:pt x="86331" y="9806"/>
                </a:lnTo>
                <a:close/>
              </a:path>
              <a:path w="96519" h="95885">
                <a:moveTo>
                  <a:pt x="44981" y="95354"/>
                </a:moveTo>
                <a:lnTo>
                  <a:pt x="44042" y="93684"/>
                </a:lnTo>
                <a:lnTo>
                  <a:pt x="41224" y="90972"/>
                </a:lnTo>
                <a:lnTo>
                  <a:pt x="39450" y="89929"/>
                </a:lnTo>
                <a:lnTo>
                  <a:pt x="47341" y="79402"/>
                </a:lnTo>
                <a:lnTo>
                  <a:pt x="51778" y="67759"/>
                </a:lnTo>
                <a:lnTo>
                  <a:pt x="53730" y="55804"/>
                </a:lnTo>
                <a:lnTo>
                  <a:pt x="54165" y="44338"/>
                </a:lnTo>
                <a:lnTo>
                  <a:pt x="54165" y="8033"/>
                </a:lnTo>
                <a:lnTo>
                  <a:pt x="59801" y="9806"/>
                </a:lnTo>
                <a:lnTo>
                  <a:pt x="86331" y="9806"/>
                </a:lnTo>
                <a:lnTo>
                  <a:pt x="79344" y="11893"/>
                </a:lnTo>
                <a:lnTo>
                  <a:pt x="70450" y="14084"/>
                </a:lnTo>
                <a:lnTo>
                  <a:pt x="61575" y="15961"/>
                </a:lnTo>
                <a:lnTo>
                  <a:pt x="61575" y="34531"/>
                </a:lnTo>
                <a:lnTo>
                  <a:pt x="96434" y="34531"/>
                </a:lnTo>
                <a:lnTo>
                  <a:pt x="96434" y="41834"/>
                </a:lnTo>
                <a:lnTo>
                  <a:pt x="61575" y="41834"/>
                </a:lnTo>
                <a:lnTo>
                  <a:pt x="61575" y="44338"/>
                </a:lnTo>
                <a:lnTo>
                  <a:pt x="61085" y="55804"/>
                </a:lnTo>
                <a:lnTo>
                  <a:pt x="61037" y="56916"/>
                </a:lnTo>
                <a:lnTo>
                  <a:pt x="58758" y="70289"/>
                </a:lnTo>
                <a:lnTo>
                  <a:pt x="53900" y="83043"/>
                </a:lnTo>
                <a:lnTo>
                  <a:pt x="53776" y="83368"/>
                </a:lnTo>
                <a:lnTo>
                  <a:pt x="52206" y="85547"/>
                </a:lnTo>
                <a:lnTo>
                  <a:pt x="44981" y="95354"/>
                </a:lnTo>
                <a:close/>
              </a:path>
              <a:path w="96519" h="95885">
                <a:moveTo>
                  <a:pt x="49156" y="17005"/>
                </a:moveTo>
                <a:lnTo>
                  <a:pt x="3444" y="17005"/>
                </a:lnTo>
                <a:lnTo>
                  <a:pt x="3444" y="10536"/>
                </a:lnTo>
                <a:lnTo>
                  <a:pt x="49156" y="10536"/>
                </a:lnTo>
                <a:lnTo>
                  <a:pt x="49156" y="17005"/>
                </a:lnTo>
                <a:close/>
              </a:path>
              <a:path w="96519" h="95885">
                <a:moveTo>
                  <a:pt x="37154" y="33697"/>
                </a:moveTo>
                <a:lnTo>
                  <a:pt x="30410" y="32236"/>
                </a:lnTo>
                <a:lnTo>
                  <a:pt x="30939" y="32236"/>
                </a:lnTo>
                <a:lnTo>
                  <a:pt x="32770" y="28168"/>
                </a:lnTo>
                <a:lnTo>
                  <a:pt x="35171" y="21699"/>
                </a:lnTo>
                <a:lnTo>
                  <a:pt x="36066" y="17422"/>
                </a:lnTo>
                <a:lnTo>
                  <a:pt x="36110" y="17213"/>
                </a:lnTo>
                <a:lnTo>
                  <a:pt x="43207" y="18883"/>
                </a:lnTo>
                <a:lnTo>
                  <a:pt x="41224" y="24099"/>
                </a:lnTo>
                <a:lnTo>
                  <a:pt x="39137" y="29941"/>
                </a:lnTo>
                <a:lnTo>
                  <a:pt x="37154" y="33697"/>
                </a:lnTo>
                <a:close/>
              </a:path>
              <a:path w="96519" h="95885">
                <a:moveTo>
                  <a:pt x="14918" y="33697"/>
                </a:moveTo>
                <a:lnTo>
                  <a:pt x="13734" y="33697"/>
                </a:lnTo>
                <a:lnTo>
                  <a:pt x="13358" y="29941"/>
                </a:lnTo>
                <a:lnTo>
                  <a:pt x="11800" y="24099"/>
                </a:lnTo>
                <a:lnTo>
                  <a:pt x="11688" y="23682"/>
                </a:lnTo>
                <a:lnTo>
                  <a:pt x="9661" y="18883"/>
                </a:lnTo>
                <a:lnTo>
                  <a:pt x="10109" y="18883"/>
                </a:lnTo>
                <a:lnTo>
                  <a:pt x="15759" y="17422"/>
                </a:lnTo>
                <a:lnTo>
                  <a:pt x="17950" y="22117"/>
                </a:lnTo>
                <a:lnTo>
                  <a:pt x="19695" y="28168"/>
                </a:lnTo>
                <a:lnTo>
                  <a:pt x="20247" y="32236"/>
                </a:lnTo>
                <a:lnTo>
                  <a:pt x="14918" y="33697"/>
                </a:lnTo>
                <a:close/>
              </a:path>
              <a:path w="96519" h="95885">
                <a:moveTo>
                  <a:pt x="13776" y="34114"/>
                </a:moveTo>
                <a:lnTo>
                  <a:pt x="13395" y="34114"/>
                </a:lnTo>
                <a:lnTo>
                  <a:pt x="14918" y="33697"/>
                </a:lnTo>
                <a:lnTo>
                  <a:pt x="13734" y="33697"/>
                </a:lnTo>
                <a:lnTo>
                  <a:pt x="13776" y="34114"/>
                </a:lnTo>
                <a:close/>
              </a:path>
              <a:path w="96519" h="95885">
                <a:moveTo>
                  <a:pt x="50408" y="40687"/>
                </a:moveTo>
                <a:lnTo>
                  <a:pt x="1982" y="40687"/>
                </a:lnTo>
                <a:lnTo>
                  <a:pt x="1982" y="34114"/>
                </a:lnTo>
                <a:lnTo>
                  <a:pt x="50408" y="34114"/>
                </a:lnTo>
                <a:lnTo>
                  <a:pt x="50408" y="40687"/>
                </a:lnTo>
                <a:close/>
              </a:path>
              <a:path w="96519" h="95885">
                <a:moveTo>
                  <a:pt x="30161" y="51641"/>
                </a:moveTo>
                <a:lnTo>
                  <a:pt x="22647" y="51641"/>
                </a:lnTo>
                <a:lnTo>
                  <a:pt x="22647" y="40687"/>
                </a:lnTo>
                <a:lnTo>
                  <a:pt x="30161" y="40687"/>
                </a:lnTo>
                <a:lnTo>
                  <a:pt x="30161" y="51641"/>
                </a:lnTo>
                <a:close/>
              </a:path>
              <a:path w="96519" h="95885">
                <a:moveTo>
                  <a:pt x="84745" y="94206"/>
                </a:moveTo>
                <a:lnTo>
                  <a:pt x="77126" y="94206"/>
                </a:lnTo>
                <a:lnTo>
                  <a:pt x="77126" y="41834"/>
                </a:lnTo>
                <a:lnTo>
                  <a:pt x="84745" y="41834"/>
                </a:lnTo>
                <a:lnTo>
                  <a:pt x="84745" y="94206"/>
                </a:lnTo>
                <a:close/>
              </a:path>
              <a:path w="96519" h="95885">
                <a:moveTo>
                  <a:pt x="49573" y="58214"/>
                </a:moveTo>
                <a:lnTo>
                  <a:pt x="2296" y="58214"/>
                </a:lnTo>
                <a:lnTo>
                  <a:pt x="2296" y="51641"/>
                </a:lnTo>
                <a:lnTo>
                  <a:pt x="49573" y="51641"/>
                </a:lnTo>
                <a:lnTo>
                  <a:pt x="49573" y="58214"/>
                </a:lnTo>
                <a:close/>
              </a:path>
              <a:path w="96519" h="95885">
                <a:moveTo>
                  <a:pt x="5218" y="87321"/>
                </a:moveTo>
                <a:lnTo>
                  <a:pt x="3965" y="85547"/>
                </a:lnTo>
                <a:lnTo>
                  <a:pt x="1669" y="83043"/>
                </a:lnTo>
                <a:lnTo>
                  <a:pt x="0" y="81687"/>
                </a:lnTo>
                <a:lnTo>
                  <a:pt x="5754" y="77201"/>
                </a:lnTo>
                <a:lnTo>
                  <a:pt x="11349" y="71554"/>
                </a:lnTo>
                <a:lnTo>
                  <a:pt x="16555" y="65065"/>
                </a:lnTo>
                <a:lnTo>
                  <a:pt x="20977" y="58214"/>
                </a:lnTo>
                <a:lnTo>
                  <a:pt x="30161" y="58214"/>
                </a:lnTo>
                <a:lnTo>
                  <a:pt x="30161" y="60717"/>
                </a:lnTo>
                <a:lnTo>
                  <a:pt x="34127" y="63639"/>
                </a:lnTo>
                <a:lnTo>
                  <a:pt x="38484" y="67186"/>
                </a:lnTo>
                <a:lnTo>
                  <a:pt x="22647" y="67186"/>
                </a:lnTo>
                <a:lnTo>
                  <a:pt x="18588" y="73075"/>
                </a:lnTo>
                <a:lnTo>
                  <a:pt x="14206" y="78544"/>
                </a:lnTo>
                <a:lnTo>
                  <a:pt x="9688" y="83368"/>
                </a:lnTo>
                <a:lnTo>
                  <a:pt x="5218" y="87321"/>
                </a:lnTo>
                <a:close/>
              </a:path>
              <a:path w="96519" h="95885">
                <a:moveTo>
                  <a:pt x="30161" y="94623"/>
                </a:moveTo>
                <a:lnTo>
                  <a:pt x="22647" y="94623"/>
                </a:lnTo>
                <a:lnTo>
                  <a:pt x="22647" y="67186"/>
                </a:lnTo>
                <a:lnTo>
                  <a:pt x="38484" y="67186"/>
                </a:lnTo>
                <a:lnTo>
                  <a:pt x="39637" y="68125"/>
                </a:lnTo>
                <a:lnTo>
                  <a:pt x="30161" y="68125"/>
                </a:lnTo>
                <a:lnTo>
                  <a:pt x="30161" y="94623"/>
                </a:lnTo>
                <a:close/>
              </a:path>
              <a:path w="96519" h="95885">
                <a:moveTo>
                  <a:pt x="42059" y="79809"/>
                </a:moveTo>
                <a:lnTo>
                  <a:pt x="39867" y="77201"/>
                </a:lnTo>
                <a:lnTo>
                  <a:pt x="34545" y="72089"/>
                </a:lnTo>
                <a:lnTo>
                  <a:pt x="30161" y="68125"/>
                </a:lnTo>
                <a:lnTo>
                  <a:pt x="39637" y="68125"/>
                </a:lnTo>
                <a:lnTo>
                  <a:pt x="44251" y="71880"/>
                </a:lnTo>
                <a:lnTo>
                  <a:pt x="46651" y="74071"/>
                </a:lnTo>
                <a:lnTo>
                  <a:pt x="42059" y="79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119314" y="2112066"/>
            <a:ext cx="514984" cy="321310"/>
          </a:xfrm>
          <a:custGeom>
            <a:avLst/>
            <a:gdLst/>
            <a:ahLst/>
            <a:cxnLst/>
            <a:rect l="l" t="t" r="r" b="b"/>
            <a:pathLst>
              <a:path w="514985" h="321310">
                <a:moveTo>
                  <a:pt x="25158" y="259295"/>
                </a:moveTo>
                <a:lnTo>
                  <a:pt x="21196" y="255333"/>
                </a:lnTo>
                <a:lnTo>
                  <a:pt x="13360" y="250317"/>
                </a:lnTo>
                <a:lnTo>
                  <a:pt x="6896" y="247396"/>
                </a:lnTo>
                <a:lnTo>
                  <a:pt x="1778" y="252412"/>
                </a:lnTo>
                <a:lnTo>
                  <a:pt x="8356" y="255638"/>
                </a:lnTo>
                <a:lnTo>
                  <a:pt x="16078" y="260858"/>
                </a:lnTo>
                <a:lnTo>
                  <a:pt x="19837" y="264820"/>
                </a:lnTo>
                <a:lnTo>
                  <a:pt x="25158" y="259295"/>
                </a:lnTo>
                <a:close/>
              </a:path>
              <a:path w="514985" h="321310">
                <a:moveTo>
                  <a:pt x="28181" y="238950"/>
                </a:moveTo>
                <a:lnTo>
                  <a:pt x="24561" y="234670"/>
                </a:lnTo>
                <a:lnTo>
                  <a:pt x="24422" y="234670"/>
                </a:lnTo>
                <a:lnTo>
                  <a:pt x="17119" y="229768"/>
                </a:lnTo>
                <a:lnTo>
                  <a:pt x="10960" y="226542"/>
                </a:lnTo>
                <a:lnTo>
                  <a:pt x="5854" y="231330"/>
                </a:lnTo>
                <a:lnTo>
                  <a:pt x="11925" y="234670"/>
                </a:lnTo>
                <a:lnTo>
                  <a:pt x="19418" y="240207"/>
                </a:lnTo>
                <a:lnTo>
                  <a:pt x="22758" y="244271"/>
                </a:lnTo>
                <a:lnTo>
                  <a:pt x="28181" y="238950"/>
                </a:lnTo>
                <a:close/>
              </a:path>
              <a:path w="514985" h="321310">
                <a:moveTo>
                  <a:pt x="60540" y="231025"/>
                </a:moveTo>
                <a:lnTo>
                  <a:pt x="54800" y="225285"/>
                </a:lnTo>
                <a:lnTo>
                  <a:pt x="50939" y="228307"/>
                </a:lnTo>
                <a:lnTo>
                  <a:pt x="44145" y="231851"/>
                </a:lnTo>
                <a:lnTo>
                  <a:pt x="37782" y="234670"/>
                </a:lnTo>
                <a:lnTo>
                  <a:pt x="34239" y="233629"/>
                </a:lnTo>
                <a:lnTo>
                  <a:pt x="34239" y="287667"/>
                </a:lnTo>
                <a:lnTo>
                  <a:pt x="29222" y="288925"/>
                </a:lnTo>
                <a:lnTo>
                  <a:pt x="27038" y="289445"/>
                </a:lnTo>
                <a:lnTo>
                  <a:pt x="27114" y="289763"/>
                </a:lnTo>
                <a:lnTo>
                  <a:pt x="27228" y="290169"/>
                </a:lnTo>
                <a:lnTo>
                  <a:pt x="27279" y="290347"/>
                </a:lnTo>
                <a:lnTo>
                  <a:pt x="28917" y="296545"/>
                </a:lnTo>
                <a:lnTo>
                  <a:pt x="57759" y="287985"/>
                </a:lnTo>
                <a:lnTo>
                  <a:pt x="57391" y="287985"/>
                </a:lnTo>
                <a:lnTo>
                  <a:pt x="57340" y="287667"/>
                </a:lnTo>
                <a:lnTo>
                  <a:pt x="57073" y="285788"/>
                </a:lnTo>
                <a:lnTo>
                  <a:pt x="56464" y="281622"/>
                </a:lnTo>
                <a:lnTo>
                  <a:pt x="51244" y="282981"/>
                </a:lnTo>
                <a:lnTo>
                  <a:pt x="41224" y="285788"/>
                </a:lnTo>
                <a:lnTo>
                  <a:pt x="41224" y="239890"/>
                </a:lnTo>
                <a:lnTo>
                  <a:pt x="47904" y="237388"/>
                </a:lnTo>
                <a:lnTo>
                  <a:pt x="54267" y="234670"/>
                </a:lnTo>
                <a:lnTo>
                  <a:pt x="55003" y="234365"/>
                </a:lnTo>
                <a:lnTo>
                  <a:pt x="60540" y="231025"/>
                </a:lnTo>
                <a:close/>
              </a:path>
              <a:path w="514985" h="321310">
                <a:moveTo>
                  <a:pt x="91109" y="232905"/>
                </a:moveTo>
                <a:lnTo>
                  <a:pt x="60540" y="232905"/>
                </a:lnTo>
                <a:lnTo>
                  <a:pt x="60540" y="307289"/>
                </a:lnTo>
                <a:lnTo>
                  <a:pt x="67525" y="307289"/>
                </a:lnTo>
                <a:lnTo>
                  <a:pt x="67525" y="239687"/>
                </a:lnTo>
                <a:lnTo>
                  <a:pt x="83908" y="239687"/>
                </a:lnTo>
                <a:lnTo>
                  <a:pt x="83908" y="287667"/>
                </a:lnTo>
                <a:lnTo>
                  <a:pt x="83604" y="287985"/>
                </a:lnTo>
                <a:lnTo>
                  <a:pt x="72961" y="287985"/>
                </a:lnTo>
                <a:lnTo>
                  <a:pt x="74002" y="289763"/>
                </a:lnTo>
                <a:lnTo>
                  <a:pt x="74942" y="292785"/>
                </a:lnTo>
                <a:lnTo>
                  <a:pt x="75336" y="294563"/>
                </a:lnTo>
                <a:lnTo>
                  <a:pt x="85369" y="294563"/>
                </a:lnTo>
                <a:lnTo>
                  <a:pt x="90385" y="292265"/>
                </a:lnTo>
                <a:lnTo>
                  <a:pt x="91059" y="290347"/>
                </a:lnTo>
                <a:lnTo>
                  <a:pt x="91109" y="239687"/>
                </a:lnTo>
                <a:lnTo>
                  <a:pt x="91109" y="232905"/>
                </a:lnTo>
                <a:close/>
              </a:path>
              <a:path w="514985" h="321310">
                <a:moveTo>
                  <a:pt x="96443" y="310515"/>
                </a:moveTo>
                <a:lnTo>
                  <a:pt x="85382" y="311035"/>
                </a:lnTo>
                <a:lnTo>
                  <a:pt x="75285" y="311251"/>
                </a:lnTo>
                <a:lnTo>
                  <a:pt x="48844" y="311251"/>
                </a:lnTo>
                <a:lnTo>
                  <a:pt x="22542" y="299466"/>
                </a:lnTo>
                <a:lnTo>
                  <a:pt x="22542" y="273380"/>
                </a:lnTo>
                <a:lnTo>
                  <a:pt x="1358" y="273380"/>
                </a:lnTo>
                <a:lnTo>
                  <a:pt x="1358" y="280581"/>
                </a:lnTo>
                <a:lnTo>
                  <a:pt x="15036" y="280581"/>
                </a:lnTo>
                <a:lnTo>
                  <a:pt x="15036" y="299986"/>
                </a:lnTo>
                <a:lnTo>
                  <a:pt x="10121" y="304368"/>
                </a:lnTo>
                <a:lnTo>
                  <a:pt x="4597" y="308749"/>
                </a:lnTo>
                <a:lnTo>
                  <a:pt x="0" y="311873"/>
                </a:lnTo>
                <a:lnTo>
                  <a:pt x="4076" y="319493"/>
                </a:lnTo>
                <a:lnTo>
                  <a:pt x="9398" y="315010"/>
                </a:lnTo>
                <a:lnTo>
                  <a:pt x="14617" y="310515"/>
                </a:lnTo>
                <a:lnTo>
                  <a:pt x="19202" y="306133"/>
                </a:lnTo>
                <a:lnTo>
                  <a:pt x="24574" y="311251"/>
                </a:lnTo>
                <a:lnTo>
                  <a:pt x="25603" y="311873"/>
                </a:lnTo>
                <a:lnTo>
                  <a:pt x="31203" y="315010"/>
                </a:lnTo>
                <a:lnTo>
                  <a:pt x="31013" y="315010"/>
                </a:lnTo>
                <a:lnTo>
                  <a:pt x="39458" y="317474"/>
                </a:lnTo>
                <a:lnTo>
                  <a:pt x="48564" y="318503"/>
                </a:lnTo>
                <a:lnTo>
                  <a:pt x="83604" y="318503"/>
                </a:lnTo>
                <a:lnTo>
                  <a:pt x="93827" y="318236"/>
                </a:lnTo>
                <a:lnTo>
                  <a:pt x="94246" y="315836"/>
                </a:lnTo>
                <a:lnTo>
                  <a:pt x="95389" y="312293"/>
                </a:lnTo>
                <a:lnTo>
                  <a:pt x="96012" y="311251"/>
                </a:lnTo>
                <a:lnTo>
                  <a:pt x="96443" y="310515"/>
                </a:lnTo>
                <a:close/>
              </a:path>
              <a:path w="514985" h="321310">
                <a:moveTo>
                  <a:pt x="124091" y="257835"/>
                </a:moveTo>
                <a:lnTo>
                  <a:pt x="123545" y="253771"/>
                </a:lnTo>
                <a:lnTo>
                  <a:pt x="121793" y="247713"/>
                </a:lnTo>
                <a:lnTo>
                  <a:pt x="119608" y="243014"/>
                </a:lnTo>
                <a:lnTo>
                  <a:pt x="113957" y="244475"/>
                </a:lnTo>
                <a:lnTo>
                  <a:pt x="113512" y="244475"/>
                </a:lnTo>
                <a:lnTo>
                  <a:pt x="115531" y="249275"/>
                </a:lnTo>
                <a:lnTo>
                  <a:pt x="115646" y="249694"/>
                </a:lnTo>
                <a:lnTo>
                  <a:pt x="117208" y="255536"/>
                </a:lnTo>
                <a:lnTo>
                  <a:pt x="117576" y="259295"/>
                </a:lnTo>
                <a:lnTo>
                  <a:pt x="117614" y="259626"/>
                </a:lnTo>
                <a:lnTo>
                  <a:pt x="118770" y="259295"/>
                </a:lnTo>
                <a:lnTo>
                  <a:pt x="124091" y="257835"/>
                </a:lnTo>
                <a:close/>
              </a:path>
              <a:path w="514985" h="321310">
                <a:moveTo>
                  <a:pt x="147053" y="244475"/>
                </a:moveTo>
                <a:lnTo>
                  <a:pt x="139954" y="242811"/>
                </a:lnTo>
                <a:lnTo>
                  <a:pt x="139915" y="243014"/>
                </a:lnTo>
                <a:lnTo>
                  <a:pt x="139014" y="247294"/>
                </a:lnTo>
                <a:lnTo>
                  <a:pt x="136613" y="253771"/>
                </a:lnTo>
                <a:lnTo>
                  <a:pt x="134785" y="257835"/>
                </a:lnTo>
                <a:lnTo>
                  <a:pt x="134264" y="257835"/>
                </a:lnTo>
                <a:lnTo>
                  <a:pt x="141008" y="259295"/>
                </a:lnTo>
                <a:lnTo>
                  <a:pt x="142989" y="255536"/>
                </a:lnTo>
                <a:lnTo>
                  <a:pt x="145072" y="249694"/>
                </a:lnTo>
                <a:lnTo>
                  <a:pt x="147053" y="244475"/>
                </a:lnTo>
                <a:close/>
              </a:path>
              <a:path w="514985" h="321310">
                <a:moveTo>
                  <a:pt x="153009" y="236131"/>
                </a:moveTo>
                <a:lnTo>
                  <a:pt x="134010" y="236131"/>
                </a:lnTo>
                <a:lnTo>
                  <a:pt x="134010" y="225602"/>
                </a:lnTo>
                <a:lnTo>
                  <a:pt x="126492" y="225602"/>
                </a:lnTo>
                <a:lnTo>
                  <a:pt x="126492" y="236131"/>
                </a:lnTo>
                <a:lnTo>
                  <a:pt x="107289" y="236131"/>
                </a:lnTo>
                <a:lnTo>
                  <a:pt x="107289" y="242608"/>
                </a:lnTo>
                <a:lnTo>
                  <a:pt x="153009" y="242608"/>
                </a:lnTo>
                <a:lnTo>
                  <a:pt x="153009" y="236131"/>
                </a:lnTo>
                <a:close/>
              </a:path>
              <a:path w="514985" h="321310">
                <a:moveTo>
                  <a:pt x="154254" y="259715"/>
                </a:moveTo>
                <a:lnTo>
                  <a:pt x="117627" y="259715"/>
                </a:lnTo>
                <a:lnTo>
                  <a:pt x="117246" y="259715"/>
                </a:lnTo>
                <a:lnTo>
                  <a:pt x="105829" y="259715"/>
                </a:lnTo>
                <a:lnTo>
                  <a:pt x="105829" y="266280"/>
                </a:lnTo>
                <a:lnTo>
                  <a:pt x="126492" y="266280"/>
                </a:lnTo>
                <a:lnTo>
                  <a:pt x="126492" y="277241"/>
                </a:lnTo>
                <a:lnTo>
                  <a:pt x="106146" y="277241"/>
                </a:lnTo>
                <a:lnTo>
                  <a:pt x="106146" y="283806"/>
                </a:lnTo>
                <a:lnTo>
                  <a:pt x="124828" y="283806"/>
                </a:lnTo>
                <a:lnTo>
                  <a:pt x="120408" y="290664"/>
                </a:lnTo>
                <a:lnTo>
                  <a:pt x="115201" y="297154"/>
                </a:lnTo>
                <a:lnTo>
                  <a:pt x="109601" y="302793"/>
                </a:lnTo>
                <a:lnTo>
                  <a:pt x="103847" y="307289"/>
                </a:lnTo>
                <a:lnTo>
                  <a:pt x="105524" y="308635"/>
                </a:lnTo>
                <a:lnTo>
                  <a:pt x="107810" y="311150"/>
                </a:lnTo>
                <a:lnTo>
                  <a:pt x="109067" y="312915"/>
                </a:lnTo>
                <a:lnTo>
                  <a:pt x="113538" y="308965"/>
                </a:lnTo>
                <a:lnTo>
                  <a:pt x="118059" y="304139"/>
                </a:lnTo>
                <a:lnTo>
                  <a:pt x="122440" y="298678"/>
                </a:lnTo>
                <a:lnTo>
                  <a:pt x="126492" y="292785"/>
                </a:lnTo>
                <a:lnTo>
                  <a:pt x="126492" y="320217"/>
                </a:lnTo>
                <a:lnTo>
                  <a:pt x="134010" y="320217"/>
                </a:lnTo>
                <a:lnTo>
                  <a:pt x="134010" y="293725"/>
                </a:lnTo>
                <a:lnTo>
                  <a:pt x="138391" y="297688"/>
                </a:lnTo>
                <a:lnTo>
                  <a:pt x="143713" y="302793"/>
                </a:lnTo>
                <a:lnTo>
                  <a:pt x="145910" y="305409"/>
                </a:lnTo>
                <a:lnTo>
                  <a:pt x="150495" y="299669"/>
                </a:lnTo>
                <a:lnTo>
                  <a:pt x="148094" y="297484"/>
                </a:lnTo>
                <a:lnTo>
                  <a:pt x="143484" y="293725"/>
                </a:lnTo>
                <a:lnTo>
                  <a:pt x="142328" y="292785"/>
                </a:lnTo>
                <a:lnTo>
                  <a:pt x="137972" y="289242"/>
                </a:lnTo>
                <a:lnTo>
                  <a:pt x="134010" y="286321"/>
                </a:lnTo>
                <a:lnTo>
                  <a:pt x="134010" y="283806"/>
                </a:lnTo>
                <a:lnTo>
                  <a:pt x="153416" y="283806"/>
                </a:lnTo>
                <a:lnTo>
                  <a:pt x="153416" y="277241"/>
                </a:lnTo>
                <a:lnTo>
                  <a:pt x="134010" y="277241"/>
                </a:lnTo>
                <a:lnTo>
                  <a:pt x="134010" y="266280"/>
                </a:lnTo>
                <a:lnTo>
                  <a:pt x="154254" y="266280"/>
                </a:lnTo>
                <a:lnTo>
                  <a:pt x="154254" y="259715"/>
                </a:lnTo>
                <a:close/>
              </a:path>
              <a:path w="514985" h="321310">
                <a:moveTo>
                  <a:pt x="183134" y="129755"/>
                </a:moveTo>
                <a:lnTo>
                  <a:pt x="180009" y="125679"/>
                </a:lnTo>
                <a:lnTo>
                  <a:pt x="173532" y="119214"/>
                </a:lnTo>
                <a:lnTo>
                  <a:pt x="168313" y="114630"/>
                </a:lnTo>
                <a:lnTo>
                  <a:pt x="163093" y="119214"/>
                </a:lnTo>
                <a:lnTo>
                  <a:pt x="168313" y="124015"/>
                </a:lnTo>
                <a:lnTo>
                  <a:pt x="174688" y="130797"/>
                </a:lnTo>
                <a:lnTo>
                  <a:pt x="177609" y="135077"/>
                </a:lnTo>
                <a:lnTo>
                  <a:pt x="183134" y="129755"/>
                </a:lnTo>
                <a:close/>
              </a:path>
              <a:path w="514985" h="321310">
                <a:moveTo>
                  <a:pt x="192214" y="185039"/>
                </a:moveTo>
                <a:lnTo>
                  <a:pt x="191389" y="183692"/>
                </a:lnTo>
                <a:lnTo>
                  <a:pt x="190131" y="180771"/>
                </a:lnTo>
                <a:lnTo>
                  <a:pt x="189395" y="178790"/>
                </a:lnTo>
                <a:lnTo>
                  <a:pt x="179489" y="186918"/>
                </a:lnTo>
                <a:lnTo>
                  <a:pt x="179489" y="144983"/>
                </a:lnTo>
                <a:lnTo>
                  <a:pt x="157568" y="144983"/>
                </a:lnTo>
                <a:lnTo>
                  <a:pt x="157568" y="152082"/>
                </a:lnTo>
                <a:lnTo>
                  <a:pt x="172072" y="152082"/>
                </a:lnTo>
                <a:lnTo>
                  <a:pt x="172072" y="192760"/>
                </a:lnTo>
                <a:lnTo>
                  <a:pt x="168529" y="196735"/>
                </a:lnTo>
                <a:lnTo>
                  <a:pt x="166433" y="198501"/>
                </a:lnTo>
                <a:lnTo>
                  <a:pt x="167906" y="199542"/>
                </a:lnTo>
                <a:lnTo>
                  <a:pt x="170307" y="202158"/>
                </a:lnTo>
                <a:lnTo>
                  <a:pt x="171234" y="203720"/>
                </a:lnTo>
                <a:lnTo>
                  <a:pt x="172720" y="201942"/>
                </a:lnTo>
                <a:lnTo>
                  <a:pt x="175856" y="199034"/>
                </a:lnTo>
                <a:lnTo>
                  <a:pt x="190017" y="186918"/>
                </a:lnTo>
                <a:lnTo>
                  <a:pt x="192214" y="185039"/>
                </a:lnTo>
                <a:close/>
              </a:path>
              <a:path w="514985" h="321310">
                <a:moveTo>
                  <a:pt x="199136" y="84404"/>
                </a:moveTo>
                <a:lnTo>
                  <a:pt x="156870" y="84404"/>
                </a:lnTo>
                <a:lnTo>
                  <a:pt x="156870" y="57899"/>
                </a:lnTo>
                <a:lnTo>
                  <a:pt x="190373" y="57899"/>
                </a:lnTo>
                <a:lnTo>
                  <a:pt x="190373" y="50393"/>
                </a:lnTo>
                <a:lnTo>
                  <a:pt x="156870" y="50393"/>
                </a:lnTo>
                <a:lnTo>
                  <a:pt x="156870" y="27647"/>
                </a:lnTo>
                <a:lnTo>
                  <a:pt x="194233" y="27647"/>
                </a:lnTo>
                <a:lnTo>
                  <a:pt x="194233" y="20027"/>
                </a:lnTo>
                <a:lnTo>
                  <a:pt x="156870" y="20027"/>
                </a:lnTo>
                <a:lnTo>
                  <a:pt x="156870" y="0"/>
                </a:lnTo>
                <a:lnTo>
                  <a:pt x="148932" y="0"/>
                </a:lnTo>
                <a:lnTo>
                  <a:pt x="148932" y="20027"/>
                </a:lnTo>
                <a:lnTo>
                  <a:pt x="127749" y="20027"/>
                </a:lnTo>
                <a:lnTo>
                  <a:pt x="130048" y="14706"/>
                </a:lnTo>
                <a:lnTo>
                  <a:pt x="131927" y="9080"/>
                </a:lnTo>
                <a:lnTo>
                  <a:pt x="133591" y="3340"/>
                </a:lnTo>
                <a:lnTo>
                  <a:pt x="125768" y="1663"/>
                </a:lnTo>
                <a:lnTo>
                  <a:pt x="122237" y="12623"/>
                </a:lnTo>
                <a:lnTo>
                  <a:pt x="117792" y="22974"/>
                </a:lnTo>
                <a:lnTo>
                  <a:pt x="112509" y="32270"/>
                </a:lnTo>
                <a:lnTo>
                  <a:pt x="106451" y="40055"/>
                </a:lnTo>
                <a:lnTo>
                  <a:pt x="108546" y="41109"/>
                </a:lnTo>
                <a:lnTo>
                  <a:pt x="111988" y="43395"/>
                </a:lnTo>
                <a:lnTo>
                  <a:pt x="113449" y="44653"/>
                </a:lnTo>
                <a:lnTo>
                  <a:pt x="117411" y="39954"/>
                </a:lnTo>
                <a:lnTo>
                  <a:pt x="121069" y="34213"/>
                </a:lnTo>
                <a:lnTo>
                  <a:pt x="124409" y="27647"/>
                </a:lnTo>
                <a:lnTo>
                  <a:pt x="148932" y="27647"/>
                </a:lnTo>
                <a:lnTo>
                  <a:pt x="148932" y="50393"/>
                </a:lnTo>
                <a:lnTo>
                  <a:pt x="117932" y="50393"/>
                </a:lnTo>
                <a:lnTo>
                  <a:pt x="117932" y="57899"/>
                </a:lnTo>
                <a:lnTo>
                  <a:pt x="148932" y="57899"/>
                </a:lnTo>
                <a:lnTo>
                  <a:pt x="148932" y="84404"/>
                </a:lnTo>
                <a:lnTo>
                  <a:pt x="106667" y="84404"/>
                </a:lnTo>
                <a:lnTo>
                  <a:pt x="106667" y="91909"/>
                </a:lnTo>
                <a:lnTo>
                  <a:pt x="199136" y="91909"/>
                </a:lnTo>
                <a:lnTo>
                  <a:pt x="199136" y="84404"/>
                </a:lnTo>
                <a:close/>
              </a:path>
              <a:path w="514985" h="321310">
                <a:moveTo>
                  <a:pt x="200279" y="260134"/>
                </a:moveTo>
                <a:lnTo>
                  <a:pt x="165430" y="260134"/>
                </a:lnTo>
                <a:lnTo>
                  <a:pt x="165430" y="241554"/>
                </a:lnTo>
                <a:lnTo>
                  <a:pt x="174294" y="239687"/>
                </a:lnTo>
                <a:lnTo>
                  <a:pt x="183197" y="237490"/>
                </a:lnTo>
                <a:lnTo>
                  <a:pt x="190182" y="235407"/>
                </a:lnTo>
                <a:lnTo>
                  <a:pt x="191579" y="234988"/>
                </a:lnTo>
                <a:lnTo>
                  <a:pt x="198920" y="232168"/>
                </a:lnTo>
                <a:lnTo>
                  <a:pt x="192659" y="226428"/>
                </a:lnTo>
                <a:lnTo>
                  <a:pt x="186804" y="228917"/>
                </a:lnTo>
                <a:lnTo>
                  <a:pt x="179641" y="231305"/>
                </a:lnTo>
                <a:lnTo>
                  <a:pt x="171729" y="233502"/>
                </a:lnTo>
                <a:lnTo>
                  <a:pt x="163652" y="235407"/>
                </a:lnTo>
                <a:lnTo>
                  <a:pt x="158013" y="233629"/>
                </a:lnTo>
                <a:lnTo>
                  <a:pt x="158013" y="269938"/>
                </a:lnTo>
                <a:lnTo>
                  <a:pt x="157581" y="281406"/>
                </a:lnTo>
                <a:lnTo>
                  <a:pt x="155625" y="293357"/>
                </a:lnTo>
                <a:lnTo>
                  <a:pt x="151193" y="305003"/>
                </a:lnTo>
                <a:lnTo>
                  <a:pt x="143294" y="315531"/>
                </a:lnTo>
                <a:lnTo>
                  <a:pt x="145072" y="316572"/>
                </a:lnTo>
                <a:lnTo>
                  <a:pt x="147891" y="319278"/>
                </a:lnTo>
                <a:lnTo>
                  <a:pt x="148831" y="320954"/>
                </a:lnTo>
                <a:lnTo>
                  <a:pt x="156057" y="311150"/>
                </a:lnTo>
                <a:lnTo>
                  <a:pt x="165430" y="269938"/>
                </a:lnTo>
                <a:lnTo>
                  <a:pt x="165430" y="267436"/>
                </a:lnTo>
                <a:lnTo>
                  <a:pt x="180975" y="267436"/>
                </a:lnTo>
                <a:lnTo>
                  <a:pt x="180975" y="319798"/>
                </a:lnTo>
                <a:lnTo>
                  <a:pt x="188595" y="319798"/>
                </a:lnTo>
                <a:lnTo>
                  <a:pt x="188595" y="267436"/>
                </a:lnTo>
                <a:lnTo>
                  <a:pt x="200279" y="267436"/>
                </a:lnTo>
                <a:lnTo>
                  <a:pt x="200279" y="260134"/>
                </a:lnTo>
                <a:close/>
              </a:path>
              <a:path w="514985" h="321310">
                <a:moveTo>
                  <a:pt x="238061" y="18262"/>
                </a:moveTo>
                <a:lnTo>
                  <a:pt x="234823" y="13881"/>
                </a:lnTo>
                <a:lnTo>
                  <a:pt x="227622" y="7099"/>
                </a:lnTo>
                <a:lnTo>
                  <a:pt x="222097" y="2197"/>
                </a:lnTo>
                <a:lnTo>
                  <a:pt x="216979" y="6883"/>
                </a:lnTo>
                <a:lnTo>
                  <a:pt x="222516" y="12001"/>
                </a:lnTo>
                <a:lnTo>
                  <a:pt x="229400" y="19202"/>
                </a:lnTo>
                <a:lnTo>
                  <a:pt x="232638" y="23787"/>
                </a:lnTo>
                <a:lnTo>
                  <a:pt x="238061" y="18262"/>
                </a:lnTo>
                <a:close/>
              </a:path>
              <a:path w="514985" h="321310">
                <a:moveTo>
                  <a:pt x="247357" y="72504"/>
                </a:moveTo>
                <a:lnTo>
                  <a:pt x="246519" y="70942"/>
                </a:lnTo>
                <a:lnTo>
                  <a:pt x="245262" y="67919"/>
                </a:lnTo>
                <a:lnTo>
                  <a:pt x="244640" y="65620"/>
                </a:lnTo>
                <a:lnTo>
                  <a:pt x="232841" y="73964"/>
                </a:lnTo>
                <a:lnTo>
                  <a:pt x="232841" y="32550"/>
                </a:lnTo>
                <a:lnTo>
                  <a:pt x="209994" y="32550"/>
                </a:lnTo>
                <a:lnTo>
                  <a:pt x="209994" y="40055"/>
                </a:lnTo>
                <a:lnTo>
                  <a:pt x="225120" y="40055"/>
                </a:lnTo>
                <a:lnTo>
                  <a:pt x="225120" y="79184"/>
                </a:lnTo>
                <a:lnTo>
                  <a:pt x="221259" y="82727"/>
                </a:lnTo>
                <a:lnTo>
                  <a:pt x="219062" y="84188"/>
                </a:lnTo>
                <a:lnTo>
                  <a:pt x="220637" y="85750"/>
                </a:lnTo>
                <a:lnTo>
                  <a:pt x="222719" y="89204"/>
                </a:lnTo>
                <a:lnTo>
                  <a:pt x="222808" y="89395"/>
                </a:lnTo>
                <a:lnTo>
                  <a:pt x="223558" y="91071"/>
                </a:lnTo>
                <a:lnTo>
                  <a:pt x="225158" y="89395"/>
                </a:lnTo>
                <a:lnTo>
                  <a:pt x="228727" y="86448"/>
                </a:lnTo>
                <a:lnTo>
                  <a:pt x="235648" y="81178"/>
                </a:lnTo>
                <a:lnTo>
                  <a:pt x="245376" y="73964"/>
                </a:lnTo>
                <a:lnTo>
                  <a:pt x="247357" y="72504"/>
                </a:lnTo>
                <a:close/>
              </a:path>
              <a:path w="514985" h="321310">
                <a:moveTo>
                  <a:pt x="249542" y="238429"/>
                </a:moveTo>
                <a:lnTo>
                  <a:pt x="244843" y="236867"/>
                </a:lnTo>
                <a:lnTo>
                  <a:pt x="243598" y="237172"/>
                </a:lnTo>
                <a:lnTo>
                  <a:pt x="210515" y="237172"/>
                </a:lnTo>
                <a:lnTo>
                  <a:pt x="210515" y="244170"/>
                </a:lnTo>
                <a:lnTo>
                  <a:pt x="241503" y="244170"/>
                </a:lnTo>
                <a:lnTo>
                  <a:pt x="239966" y="252285"/>
                </a:lnTo>
                <a:lnTo>
                  <a:pt x="238010" y="260007"/>
                </a:lnTo>
                <a:lnTo>
                  <a:pt x="235661" y="267322"/>
                </a:lnTo>
                <a:lnTo>
                  <a:pt x="232981" y="274129"/>
                </a:lnTo>
                <a:lnTo>
                  <a:pt x="228866" y="268249"/>
                </a:lnTo>
                <a:lnTo>
                  <a:pt x="224675" y="262331"/>
                </a:lnTo>
                <a:lnTo>
                  <a:pt x="220446" y="256590"/>
                </a:lnTo>
                <a:lnTo>
                  <a:pt x="216255" y="251155"/>
                </a:lnTo>
                <a:lnTo>
                  <a:pt x="210718" y="255333"/>
                </a:lnTo>
                <a:lnTo>
                  <a:pt x="215430" y="261594"/>
                </a:lnTo>
                <a:lnTo>
                  <a:pt x="220154" y="268249"/>
                </a:lnTo>
                <a:lnTo>
                  <a:pt x="224853" y="275259"/>
                </a:lnTo>
                <a:lnTo>
                  <a:pt x="229298" y="282244"/>
                </a:lnTo>
                <a:lnTo>
                  <a:pt x="224586" y="290233"/>
                </a:lnTo>
                <a:lnTo>
                  <a:pt x="219417" y="297218"/>
                </a:lnTo>
                <a:lnTo>
                  <a:pt x="213842" y="303110"/>
                </a:lnTo>
                <a:lnTo>
                  <a:pt x="207899" y="307809"/>
                </a:lnTo>
                <a:lnTo>
                  <a:pt x="209575" y="309054"/>
                </a:lnTo>
                <a:lnTo>
                  <a:pt x="211975" y="311772"/>
                </a:lnTo>
                <a:lnTo>
                  <a:pt x="213118" y="313550"/>
                </a:lnTo>
                <a:lnTo>
                  <a:pt x="218808" y="308851"/>
                </a:lnTo>
                <a:lnTo>
                  <a:pt x="224142" y="303263"/>
                </a:lnTo>
                <a:lnTo>
                  <a:pt x="224269" y="303110"/>
                </a:lnTo>
                <a:lnTo>
                  <a:pt x="229108" y="296824"/>
                </a:lnTo>
                <a:lnTo>
                  <a:pt x="233680" y="289547"/>
                </a:lnTo>
                <a:lnTo>
                  <a:pt x="237020" y="295084"/>
                </a:lnTo>
                <a:lnTo>
                  <a:pt x="239623" y="300291"/>
                </a:lnTo>
                <a:lnTo>
                  <a:pt x="241503" y="304571"/>
                </a:lnTo>
                <a:lnTo>
                  <a:pt x="247764" y="299466"/>
                </a:lnTo>
                <a:lnTo>
                  <a:pt x="245478" y="294449"/>
                </a:lnTo>
                <a:lnTo>
                  <a:pt x="242773" y="289547"/>
                </a:lnTo>
                <a:lnTo>
                  <a:pt x="241947" y="288074"/>
                </a:lnTo>
                <a:lnTo>
                  <a:pt x="237744" y="281520"/>
                </a:lnTo>
                <a:lnTo>
                  <a:pt x="240804" y="274129"/>
                </a:lnTo>
                <a:lnTo>
                  <a:pt x="247675" y="250113"/>
                </a:lnTo>
                <a:lnTo>
                  <a:pt x="249542" y="238429"/>
                </a:lnTo>
                <a:close/>
              </a:path>
              <a:path w="514985" h="321310">
                <a:moveTo>
                  <a:pt x="253809" y="196735"/>
                </a:moveTo>
                <a:lnTo>
                  <a:pt x="253530" y="196735"/>
                </a:lnTo>
                <a:lnTo>
                  <a:pt x="247015" y="192405"/>
                </a:lnTo>
                <a:lnTo>
                  <a:pt x="240284" y="186753"/>
                </a:lnTo>
                <a:lnTo>
                  <a:pt x="233934" y="180301"/>
                </a:lnTo>
                <a:lnTo>
                  <a:pt x="231457" y="177215"/>
                </a:lnTo>
                <a:lnTo>
                  <a:pt x="228434" y="173469"/>
                </a:lnTo>
                <a:lnTo>
                  <a:pt x="252018" y="173469"/>
                </a:lnTo>
                <a:lnTo>
                  <a:pt x="252018" y="166370"/>
                </a:lnTo>
                <a:lnTo>
                  <a:pt x="223939" y="166370"/>
                </a:lnTo>
                <a:lnTo>
                  <a:pt x="223939" y="157607"/>
                </a:lnTo>
                <a:lnTo>
                  <a:pt x="245554" y="157607"/>
                </a:lnTo>
                <a:lnTo>
                  <a:pt x="245554" y="151142"/>
                </a:lnTo>
                <a:lnTo>
                  <a:pt x="245554" y="140284"/>
                </a:lnTo>
                <a:lnTo>
                  <a:pt x="245554" y="134137"/>
                </a:lnTo>
                <a:lnTo>
                  <a:pt x="245554" y="123393"/>
                </a:lnTo>
                <a:lnTo>
                  <a:pt x="245554" y="117030"/>
                </a:lnTo>
                <a:lnTo>
                  <a:pt x="238137" y="117030"/>
                </a:lnTo>
                <a:lnTo>
                  <a:pt x="238137" y="123393"/>
                </a:lnTo>
                <a:lnTo>
                  <a:pt x="238137" y="134137"/>
                </a:lnTo>
                <a:lnTo>
                  <a:pt x="238137" y="140284"/>
                </a:lnTo>
                <a:lnTo>
                  <a:pt x="238137" y="151142"/>
                </a:lnTo>
                <a:lnTo>
                  <a:pt x="223735" y="151142"/>
                </a:lnTo>
                <a:lnTo>
                  <a:pt x="223735" y="140284"/>
                </a:lnTo>
                <a:lnTo>
                  <a:pt x="238137" y="140284"/>
                </a:lnTo>
                <a:lnTo>
                  <a:pt x="238137" y="134137"/>
                </a:lnTo>
                <a:lnTo>
                  <a:pt x="223735" y="134137"/>
                </a:lnTo>
                <a:lnTo>
                  <a:pt x="223735" y="123393"/>
                </a:lnTo>
                <a:lnTo>
                  <a:pt x="238137" y="123393"/>
                </a:lnTo>
                <a:lnTo>
                  <a:pt x="238137" y="117030"/>
                </a:lnTo>
                <a:lnTo>
                  <a:pt x="216535" y="117030"/>
                </a:lnTo>
                <a:lnTo>
                  <a:pt x="216535" y="123393"/>
                </a:lnTo>
                <a:lnTo>
                  <a:pt x="216535" y="134137"/>
                </a:lnTo>
                <a:lnTo>
                  <a:pt x="216535" y="140284"/>
                </a:lnTo>
                <a:lnTo>
                  <a:pt x="216535" y="151142"/>
                </a:lnTo>
                <a:lnTo>
                  <a:pt x="200774" y="151142"/>
                </a:lnTo>
                <a:lnTo>
                  <a:pt x="200774" y="140284"/>
                </a:lnTo>
                <a:lnTo>
                  <a:pt x="216535" y="140284"/>
                </a:lnTo>
                <a:lnTo>
                  <a:pt x="216535" y="134137"/>
                </a:lnTo>
                <a:lnTo>
                  <a:pt x="200774" y="134137"/>
                </a:lnTo>
                <a:lnTo>
                  <a:pt x="200774" y="123393"/>
                </a:lnTo>
                <a:lnTo>
                  <a:pt x="216535" y="123393"/>
                </a:lnTo>
                <a:lnTo>
                  <a:pt x="216535" y="117030"/>
                </a:lnTo>
                <a:lnTo>
                  <a:pt x="193675" y="117030"/>
                </a:lnTo>
                <a:lnTo>
                  <a:pt x="193675" y="157607"/>
                </a:lnTo>
                <a:lnTo>
                  <a:pt x="216331" y="157607"/>
                </a:lnTo>
                <a:lnTo>
                  <a:pt x="216331" y="166370"/>
                </a:lnTo>
                <a:lnTo>
                  <a:pt x="188150" y="166370"/>
                </a:lnTo>
                <a:lnTo>
                  <a:pt x="188150" y="173469"/>
                </a:lnTo>
                <a:lnTo>
                  <a:pt x="211836" y="173469"/>
                </a:lnTo>
                <a:lnTo>
                  <a:pt x="206273" y="180898"/>
                </a:lnTo>
                <a:lnTo>
                  <a:pt x="199593" y="187756"/>
                </a:lnTo>
                <a:lnTo>
                  <a:pt x="192214" y="193598"/>
                </a:lnTo>
                <a:lnTo>
                  <a:pt x="184810" y="197866"/>
                </a:lnTo>
                <a:lnTo>
                  <a:pt x="184467" y="197866"/>
                </a:lnTo>
                <a:lnTo>
                  <a:pt x="186169" y="199339"/>
                </a:lnTo>
                <a:lnTo>
                  <a:pt x="188455" y="201942"/>
                </a:lnTo>
                <a:lnTo>
                  <a:pt x="189547" y="203720"/>
                </a:lnTo>
                <a:lnTo>
                  <a:pt x="189763" y="203720"/>
                </a:lnTo>
                <a:lnTo>
                  <a:pt x="196977" y="198894"/>
                </a:lnTo>
                <a:lnTo>
                  <a:pt x="204139" y="192608"/>
                </a:lnTo>
                <a:lnTo>
                  <a:pt x="210718" y="185305"/>
                </a:lnTo>
                <a:lnTo>
                  <a:pt x="216331" y="177317"/>
                </a:lnTo>
                <a:lnTo>
                  <a:pt x="216331" y="207784"/>
                </a:lnTo>
                <a:lnTo>
                  <a:pt x="223939" y="207784"/>
                </a:lnTo>
                <a:lnTo>
                  <a:pt x="223939" y="177215"/>
                </a:lnTo>
                <a:lnTo>
                  <a:pt x="229362" y="184658"/>
                </a:lnTo>
                <a:lnTo>
                  <a:pt x="235496" y="191681"/>
                </a:lnTo>
                <a:lnTo>
                  <a:pt x="241947" y="197866"/>
                </a:lnTo>
                <a:lnTo>
                  <a:pt x="248361" y="202780"/>
                </a:lnTo>
                <a:lnTo>
                  <a:pt x="249618" y="200901"/>
                </a:lnTo>
                <a:lnTo>
                  <a:pt x="252018" y="198297"/>
                </a:lnTo>
                <a:lnTo>
                  <a:pt x="253809" y="196735"/>
                </a:lnTo>
                <a:close/>
              </a:path>
              <a:path w="514985" h="321310">
                <a:moveTo>
                  <a:pt x="301180" y="169710"/>
                </a:moveTo>
                <a:lnTo>
                  <a:pt x="299085" y="167411"/>
                </a:lnTo>
                <a:lnTo>
                  <a:pt x="294855" y="163029"/>
                </a:lnTo>
                <a:lnTo>
                  <a:pt x="293446" y="161569"/>
                </a:lnTo>
                <a:lnTo>
                  <a:pt x="290169" y="158191"/>
                </a:lnTo>
                <a:lnTo>
                  <a:pt x="287083" y="155422"/>
                </a:lnTo>
                <a:lnTo>
                  <a:pt x="287083" y="149047"/>
                </a:lnTo>
                <a:lnTo>
                  <a:pt x="300024" y="149047"/>
                </a:lnTo>
                <a:lnTo>
                  <a:pt x="300024" y="141744"/>
                </a:lnTo>
                <a:lnTo>
                  <a:pt x="287083" y="141744"/>
                </a:lnTo>
                <a:lnTo>
                  <a:pt x="287083" y="125996"/>
                </a:lnTo>
                <a:lnTo>
                  <a:pt x="287083" y="124218"/>
                </a:lnTo>
                <a:lnTo>
                  <a:pt x="292100" y="122974"/>
                </a:lnTo>
                <a:lnTo>
                  <a:pt x="296684" y="121615"/>
                </a:lnTo>
                <a:lnTo>
                  <a:pt x="300545" y="120053"/>
                </a:lnTo>
                <a:lnTo>
                  <a:pt x="295224" y="114109"/>
                </a:lnTo>
                <a:lnTo>
                  <a:pt x="288404" y="116611"/>
                </a:lnTo>
                <a:lnTo>
                  <a:pt x="280060" y="118897"/>
                </a:lnTo>
                <a:lnTo>
                  <a:pt x="270941" y="120878"/>
                </a:lnTo>
                <a:lnTo>
                  <a:pt x="261835" y="122453"/>
                </a:lnTo>
                <a:lnTo>
                  <a:pt x="262763" y="124218"/>
                </a:lnTo>
                <a:lnTo>
                  <a:pt x="263817" y="126720"/>
                </a:lnTo>
                <a:lnTo>
                  <a:pt x="263867" y="126936"/>
                </a:lnTo>
                <a:lnTo>
                  <a:pt x="264236" y="128498"/>
                </a:lnTo>
                <a:lnTo>
                  <a:pt x="269138" y="127774"/>
                </a:lnTo>
                <a:lnTo>
                  <a:pt x="274358" y="126936"/>
                </a:lnTo>
                <a:lnTo>
                  <a:pt x="279463" y="125996"/>
                </a:lnTo>
                <a:lnTo>
                  <a:pt x="279463" y="141744"/>
                </a:lnTo>
                <a:lnTo>
                  <a:pt x="262458" y="141744"/>
                </a:lnTo>
                <a:lnTo>
                  <a:pt x="262458" y="149047"/>
                </a:lnTo>
                <a:lnTo>
                  <a:pt x="278422" y="149047"/>
                </a:lnTo>
                <a:lnTo>
                  <a:pt x="274828" y="158191"/>
                </a:lnTo>
                <a:lnTo>
                  <a:pt x="274701" y="158445"/>
                </a:lnTo>
                <a:lnTo>
                  <a:pt x="270383" y="167144"/>
                </a:lnTo>
                <a:lnTo>
                  <a:pt x="265480" y="175209"/>
                </a:lnTo>
                <a:lnTo>
                  <a:pt x="260477" y="181711"/>
                </a:lnTo>
                <a:lnTo>
                  <a:pt x="261721" y="183578"/>
                </a:lnTo>
                <a:lnTo>
                  <a:pt x="263601" y="186613"/>
                </a:lnTo>
                <a:lnTo>
                  <a:pt x="279463" y="161569"/>
                </a:lnTo>
                <a:lnTo>
                  <a:pt x="279463" y="207683"/>
                </a:lnTo>
                <a:lnTo>
                  <a:pt x="287083" y="207683"/>
                </a:lnTo>
                <a:lnTo>
                  <a:pt x="287083" y="163029"/>
                </a:lnTo>
                <a:lnTo>
                  <a:pt x="290639" y="167411"/>
                </a:lnTo>
                <a:lnTo>
                  <a:pt x="294805" y="172948"/>
                </a:lnTo>
                <a:lnTo>
                  <a:pt x="296583" y="175755"/>
                </a:lnTo>
                <a:lnTo>
                  <a:pt x="301180" y="169710"/>
                </a:lnTo>
                <a:close/>
              </a:path>
              <a:path w="514985" h="321310">
                <a:moveTo>
                  <a:pt x="303288" y="242189"/>
                </a:moveTo>
                <a:lnTo>
                  <a:pt x="299199" y="240931"/>
                </a:lnTo>
                <a:lnTo>
                  <a:pt x="298183" y="240626"/>
                </a:lnTo>
                <a:lnTo>
                  <a:pt x="296824" y="240931"/>
                </a:lnTo>
                <a:lnTo>
                  <a:pt x="266560" y="240931"/>
                </a:lnTo>
                <a:lnTo>
                  <a:pt x="266636" y="240626"/>
                </a:lnTo>
                <a:lnTo>
                  <a:pt x="267703" y="236245"/>
                </a:lnTo>
                <a:lnTo>
                  <a:pt x="268541" y="231330"/>
                </a:lnTo>
                <a:lnTo>
                  <a:pt x="269265" y="226326"/>
                </a:lnTo>
                <a:lnTo>
                  <a:pt x="261962" y="225386"/>
                </a:lnTo>
                <a:lnTo>
                  <a:pt x="260070" y="236550"/>
                </a:lnTo>
                <a:lnTo>
                  <a:pt x="259981" y="236867"/>
                </a:lnTo>
                <a:lnTo>
                  <a:pt x="259905" y="237172"/>
                </a:lnTo>
                <a:lnTo>
                  <a:pt x="257441" y="247027"/>
                </a:lnTo>
                <a:lnTo>
                  <a:pt x="253961" y="256387"/>
                </a:lnTo>
                <a:lnTo>
                  <a:pt x="253847" y="256590"/>
                </a:lnTo>
                <a:lnTo>
                  <a:pt x="249542" y="264198"/>
                </a:lnTo>
                <a:lnTo>
                  <a:pt x="251320" y="265239"/>
                </a:lnTo>
                <a:lnTo>
                  <a:pt x="254444" y="267322"/>
                </a:lnTo>
                <a:lnTo>
                  <a:pt x="255803" y="268579"/>
                </a:lnTo>
                <a:lnTo>
                  <a:pt x="258699" y="264198"/>
                </a:lnTo>
                <a:lnTo>
                  <a:pt x="259499" y="262940"/>
                </a:lnTo>
                <a:lnTo>
                  <a:pt x="262483" y="255955"/>
                </a:lnTo>
                <a:lnTo>
                  <a:pt x="264680" y="248031"/>
                </a:lnTo>
                <a:lnTo>
                  <a:pt x="294627" y="248031"/>
                </a:lnTo>
                <a:lnTo>
                  <a:pt x="293268" y="253453"/>
                </a:lnTo>
                <a:lnTo>
                  <a:pt x="291604" y="259194"/>
                </a:lnTo>
                <a:lnTo>
                  <a:pt x="290144" y="262940"/>
                </a:lnTo>
                <a:lnTo>
                  <a:pt x="296303" y="265036"/>
                </a:lnTo>
                <a:lnTo>
                  <a:pt x="298831" y="259194"/>
                </a:lnTo>
                <a:lnTo>
                  <a:pt x="301409" y="250113"/>
                </a:lnTo>
                <a:lnTo>
                  <a:pt x="301904" y="248031"/>
                </a:lnTo>
                <a:lnTo>
                  <a:pt x="303288" y="242189"/>
                </a:lnTo>
                <a:close/>
              </a:path>
              <a:path w="514985" h="321310">
                <a:moveTo>
                  <a:pt x="304546" y="76784"/>
                </a:moveTo>
                <a:lnTo>
                  <a:pt x="302348" y="76263"/>
                </a:lnTo>
                <a:lnTo>
                  <a:pt x="299326" y="75006"/>
                </a:lnTo>
                <a:lnTo>
                  <a:pt x="297649" y="73761"/>
                </a:lnTo>
                <a:lnTo>
                  <a:pt x="297548" y="79184"/>
                </a:lnTo>
                <a:lnTo>
                  <a:pt x="297446" y="84823"/>
                </a:lnTo>
                <a:lnTo>
                  <a:pt x="296938" y="86448"/>
                </a:lnTo>
                <a:lnTo>
                  <a:pt x="283324" y="86448"/>
                </a:lnTo>
                <a:lnTo>
                  <a:pt x="282943" y="86067"/>
                </a:lnTo>
                <a:lnTo>
                  <a:pt x="282943" y="53619"/>
                </a:lnTo>
                <a:lnTo>
                  <a:pt x="295567" y="53619"/>
                </a:lnTo>
                <a:lnTo>
                  <a:pt x="295567" y="46634"/>
                </a:lnTo>
                <a:lnTo>
                  <a:pt x="295567" y="27749"/>
                </a:lnTo>
                <a:lnTo>
                  <a:pt x="295567" y="20764"/>
                </a:lnTo>
                <a:lnTo>
                  <a:pt x="287845" y="20764"/>
                </a:lnTo>
                <a:lnTo>
                  <a:pt x="287845" y="27749"/>
                </a:lnTo>
                <a:lnTo>
                  <a:pt x="287845" y="46634"/>
                </a:lnTo>
                <a:lnTo>
                  <a:pt x="252564" y="46634"/>
                </a:lnTo>
                <a:lnTo>
                  <a:pt x="252564" y="27749"/>
                </a:lnTo>
                <a:lnTo>
                  <a:pt x="287845" y="27749"/>
                </a:lnTo>
                <a:lnTo>
                  <a:pt x="287845" y="20764"/>
                </a:lnTo>
                <a:lnTo>
                  <a:pt x="284822" y="20764"/>
                </a:lnTo>
                <a:lnTo>
                  <a:pt x="287743" y="15341"/>
                </a:lnTo>
                <a:lnTo>
                  <a:pt x="290855" y="8445"/>
                </a:lnTo>
                <a:lnTo>
                  <a:pt x="293484" y="2603"/>
                </a:lnTo>
                <a:lnTo>
                  <a:pt x="285445" y="0"/>
                </a:lnTo>
                <a:lnTo>
                  <a:pt x="285381" y="203"/>
                </a:lnTo>
                <a:lnTo>
                  <a:pt x="283464" y="6261"/>
                </a:lnTo>
                <a:lnTo>
                  <a:pt x="279704" y="14820"/>
                </a:lnTo>
                <a:lnTo>
                  <a:pt x="276567" y="20764"/>
                </a:lnTo>
                <a:lnTo>
                  <a:pt x="259041" y="20764"/>
                </a:lnTo>
                <a:lnTo>
                  <a:pt x="265722" y="17843"/>
                </a:lnTo>
                <a:lnTo>
                  <a:pt x="264160" y="13042"/>
                </a:lnTo>
                <a:lnTo>
                  <a:pt x="260083" y="5638"/>
                </a:lnTo>
                <a:lnTo>
                  <a:pt x="255905" y="203"/>
                </a:lnTo>
                <a:lnTo>
                  <a:pt x="249339" y="2921"/>
                </a:lnTo>
                <a:lnTo>
                  <a:pt x="253403" y="8445"/>
                </a:lnTo>
                <a:lnTo>
                  <a:pt x="253517" y="8661"/>
                </a:lnTo>
                <a:lnTo>
                  <a:pt x="257263" y="15963"/>
                </a:lnTo>
                <a:lnTo>
                  <a:pt x="258826" y="20764"/>
                </a:lnTo>
                <a:lnTo>
                  <a:pt x="245059" y="20764"/>
                </a:lnTo>
                <a:lnTo>
                  <a:pt x="245059" y="53619"/>
                </a:lnTo>
                <a:lnTo>
                  <a:pt x="258203" y="53619"/>
                </a:lnTo>
                <a:lnTo>
                  <a:pt x="256654" y="65417"/>
                </a:lnTo>
                <a:lnTo>
                  <a:pt x="256590" y="65620"/>
                </a:lnTo>
                <a:lnTo>
                  <a:pt x="253174" y="75387"/>
                </a:lnTo>
                <a:lnTo>
                  <a:pt x="246672" y="83426"/>
                </a:lnTo>
                <a:lnTo>
                  <a:pt x="236105" y="89395"/>
                </a:lnTo>
                <a:lnTo>
                  <a:pt x="237744" y="90665"/>
                </a:lnTo>
                <a:lnTo>
                  <a:pt x="239839" y="93472"/>
                </a:lnTo>
                <a:lnTo>
                  <a:pt x="240779" y="95351"/>
                </a:lnTo>
                <a:lnTo>
                  <a:pt x="252628" y="88277"/>
                </a:lnTo>
                <a:lnTo>
                  <a:pt x="260007" y="78943"/>
                </a:lnTo>
                <a:lnTo>
                  <a:pt x="264058" y="67386"/>
                </a:lnTo>
                <a:lnTo>
                  <a:pt x="265925" y="53619"/>
                </a:lnTo>
                <a:lnTo>
                  <a:pt x="275323" y="53619"/>
                </a:lnTo>
                <a:lnTo>
                  <a:pt x="275323" y="91389"/>
                </a:lnTo>
                <a:lnTo>
                  <a:pt x="277202" y="93789"/>
                </a:lnTo>
                <a:lnTo>
                  <a:pt x="301828" y="93789"/>
                </a:lnTo>
                <a:lnTo>
                  <a:pt x="303809" y="90246"/>
                </a:lnTo>
                <a:lnTo>
                  <a:pt x="303923" y="88277"/>
                </a:lnTo>
                <a:lnTo>
                  <a:pt x="304025" y="86448"/>
                </a:lnTo>
                <a:lnTo>
                  <a:pt x="304063" y="85750"/>
                </a:lnTo>
                <a:lnTo>
                  <a:pt x="304177" y="83426"/>
                </a:lnTo>
                <a:lnTo>
                  <a:pt x="304304" y="81178"/>
                </a:lnTo>
                <a:lnTo>
                  <a:pt x="304431" y="78943"/>
                </a:lnTo>
                <a:lnTo>
                  <a:pt x="304546" y="76784"/>
                </a:lnTo>
                <a:close/>
              </a:path>
              <a:path w="514985" h="321310">
                <a:moveTo>
                  <a:pt x="305790" y="313956"/>
                </a:moveTo>
                <a:lnTo>
                  <a:pt x="281609" y="283603"/>
                </a:lnTo>
                <a:lnTo>
                  <a:pt x="277825" y="268579"/>
                </a:lnTo>
                <a:lnTo>
                  <a:pt x="277939" y="267322"/>
                </a:lnTo>
                <a:lnTo>
                  <a:pt x="278041" y="254292"/>
                </a:lnTo>
                <a:lnTo>
                  <a:pt x="270725" y="254292"/>
                </a:lnTo>
                <a:lnTo>
                  <a:pt x="270649" y="262940"/>
                </a:lnTo>
                <a:lnTo>
                  <a:pt x="270535" y="265036"/>
                </a:lnTo>
                <a:lnTo>
                  <a:pt x="270459" y="266179"/>
                </a:lnTo>
                <a:lnTo>
                  <a:pt x="270344" y="268249"/>
                </a:lnTo>
                <a:lnTo>
                  <a:pt x="270319" y="268579"/>
                </a:lnTo>
                <a:lnTo>
                  <a:pt x="270002" y="274129"/>
                </a:lnTo>
                <a:lnTo>
                  <a:pt x="266420" y="288074"/>
                </a:lnTo>
                <a:lnTo>
                  <a:pt x="257873" y="302247"/>
                </a:lnTo>
                <a:lnTo>
                  <a:pt x="242239" y="315417"/>
                </a:lnTo>
                <a:lnTo>
                  <a:pt x="243903" y="316674"/>
                </a:lnTo>
                <a:lnTo>
                  <a:pt x="246621" y="319074"/>
                </a:lnTo>
                <a:lnTo>
                  <a:pt x="247764" y="320738"/>
                </a:lnTo>
                <a:lnTo>
                  <a:pt x="258419" y="312610"/>
                </a:lnTo>
                <a:lnTo>
                  <a:pt x="266255" y="303872"/>
                </a:lnTo>
                <a:lnTo>
                  <a:pt x="271678" y="294779"/>
                </a:lnTo>
                <a:lnTo>
                  <a:pt x="271792" y="294449"/>
                </a:lnTo>
                <a:lnTo>
                  <a:pt x="275107" y="285584"/>
                </a:lnTo>
                <a:lnTo>
                  <a:pt x="279387" y="296824"/>
                </a:lnTo>
                <a:lnTo>
                  <a:pt x="284962" y="306578"/>
                </a:lnTo>
                <a:lnTo>
                  <a:pt x="291973" y="314515"/>
                </a:lnTo>
                <a:lnTo>
                  <a:pt x="300685" y="320535"/>
                </a:lnTo>
                <a:lnTo>
                  <a:pt x="301726" y="318452"/>
                </a:lnTo>
                <a:lnTo>
                  <a:pt x="303123" y="316674"/>
                </a:lnTo>
                <a:lnTo>
                  <a:pt x="304139" y="315417"/>
                </a:lnTo>
                <a:lnTo>
                  <a:pt x="305790" y="313956"/>
                </a:lnTo>
                <a:close/>
              </a:path>
              <a:path w="514985" h="321310">
                <a:moveTo>
                  <a:pt x="338251" y="259295"/>
                </a:moveTo>
                <a:lnTo>
                  <a:pt x="334289" y="255333"/>
                </a:lnTo>
                <a:lnTo>
                  <a:pt x="326466" y="250317"/>
                </a:lnTo>
                <a:lnTo>
                  <a:pt x="319989" y="247396"/>
                </a:lnTo>
                <a:lnTo>
                  <a:pt x="314871" y="252412"/>
                </a:lnTo>
                <a:lnTo>
                  <a:pt x="321449" y="255638"/>
                </a:lnTo>
                <a:lnTo>
                  <a:pt x="329171" y="260858"/>
                </a:lnTo>
                <a:lnTo>
                  <a:pt x="332930" y="264820"/>
                </a:lnTo>
                <a:lnTo>
                  <a:pt x="338251" y="259295"/>
                </a:lnTo>
                <a:close/>
              </a:path>
              <a:path w="514985" h="321310">
                <a:moveTo>
                  <a:pt x="341287" y="238950"/>
                </a:moveTo>
                <a:lnTo>
                  <a:pt x="337654" y="234670"/>
                </a:lnTo>
                <a:lnTo>
                  <a:pt x="337527" y="234670"/>
                </a:lnTo>
                <a:lnTo>
                  <a:pt x="330212" y="229768"/>
                </a:lnTo>
                <a:lnTo>
                  <a:pt x="324065" y="226542"/>
                </a:lnTo>
                <a:lnTo>
                  <a:pt x="318947" y="231330"/>
                </a:lnTo>
                <a:lnTo>
                  <a:pt x="325018" y="234670"/>
                </a:lnTo>
                <a:lnTo>
                  <a:pt x="332511" y="240207"/>
                </a:lnTo>
                <a:lnTo>
                  <a:pt x="335851" y="244271"/>
                </a:lnTo>
                <a:lnTo>
                  <a:pt x="341287" y="238950"/>
                </a:lnTo>
                <a:close/>
              </a:path>
              <a:path w="514985" h="321310">
                <a:moveTo>
                  <a:pt x="350850" y="117856"/>
                </a:moveTo>
                <a:lnTo>
                  <a:pt x="343344" y="117856"/>
                </a:lnTo>
                <a:lnTo>
                  <a:pt x="343344" y="124536"/>
                </a:lnTo>
                <a:lnTo>
                  <a:pt x="343344" y="144043"/>
                </a:lnTo>
                <a:lnTo>
                  <a:pt x="311505" y="144043"/>
                </a:lnTo>
                <a:lnTo>
                  <a:pt x="311505" y="124536"/>
                </a:lnTo>
                <a:lnTo>
                  <a:pt x="343344" y="124536"/>
                </a:lnTo>
                <a:lnTo>
                  <a:pt x="343344" y="117856"/>
                </a:lnTo>
                <a:lnTo>
                  <a:pt x="304203" y="117856"/>
                </a:lnTo>
                <a:lnTo>
                  <a:pt x="304203" y="150825"/>
                </a:lnTo>
                <a:lnTo>
                  <a:pt x="350850" y="150825"/>
                </a:lnTo>
                <a:lnTo>
                  <a:pt x="350850" y="144043"/>
                </a:lnTo>
                <a:lnTo>
                  <a:pt x="350850" y="124536"/>
                </a:lnTo>
                <a:lnTo>
                  <a:pt x="350850" y="117856"/>
                </a:lnTo>
                <a:close/>
              </a:path>
              <a:path w="514985" h="321310">
                <a:moveTo>
                  <a:pt x="351929" y="6362"/>
                </a:moveTo>
                <a:lnTo>
                  <a:pt x="344728" y="6362"/>
                </a:lnTo>
                <a:lnTo>
                  <a:pt x="344728" y="13360"/>
                </a:lnTo>
                <a:lnTo>
                  <a:pt x="344728" y="33070"/>
                </a:lnTo>
                <a:lnTo>
                  <a:pt x="344728" y="40170"/>
                </a:lnTo>
                <a:lnTo>
                  <a:pt x="344728" y="60921"/>
                </a:lnTo>
                <a:lnTo>
                  <a:pt x="325208" y="60921"/>
                </a:lnTo>
                <a:lnTo>
                  <a:pt x="325208" y="40170"/>
                </a:lnTo>
                <a:lnTo>
                  <a:pt x="344728" y="40170"/>
                </a:lnTo>
                <a:lnTo>
                  <a:pt x="344728" y="33070"/>
                </a:lnTo>
                <a:lnTo>
                  <a:pt x="325208" y="33070"/>
                </a:lnTo>
                <a:lnTo>
                  <a:pt x="325208" y="13360"/>
                </a:lnTo>
                <a:lnTo>
                  <a:pt x="344728" y="13360"/>
                </a:lnTo>
                <a:lnTo>
                  <a:pt x="344728" y="6362"/>
                </a:lnTo>
                <a:lnTo>
                  <a:pt x="317906" y="6362"/>
                </a:lnTo>
                <a:lnTo>
                  <a:pt x="317906" y="77724"/>
                </a:lnTo>
                <a:lnTo>
                  <a:pt x="325208" y="77724"/>
                </a:lnTo>
                <a:lnTo>
                  <a:pt x="325208" y="68122"/>
                </a:lnTo>
                <a:lnTo>
                  <a:pt x="351929" y="68122"/>
                </a:lnTo>
                <a:lnTo>
                  <a:pt x="351929" y="60921"/>
                </a:lnTo>
                <a:lnTo>
                  <a:pt x="351929" y="40170"/>
                </a:lnTo>
                <a:lnTo>
                  <a:pt x="351929" y="33070"/>
                </a:lnTo>
                <a:lnTo>
                  <a:pt x="351929" y="13360"/>
                </a:lnTo>
                <a:lnTo>
                  <a:pt x="351929" y="6362"/>
                </a:lnTo>
                <a:close/>
              </a:path>
              <a:path w="514985" h="321310">
                <a:moveTo>
                  <a:pt x="356285" y="177634"/>
                </a:moveTo>
                <a:lnTo>
                  <a:pt x="330923" y="177634"/>
                </a:lnTo>
                <a:lnTo>
                  <a:pt x="330923" y="165112"/>
                </a:lnTo>
                <a:lnTo>
                  <a:pt x="330923" y="164185"/>
                </a:lnTo>
                <a:lnTo>
                  <a:pt x="338429" y="163347"/>
                </a:lnTo>
                <a:lnTo>
                  <a:pt x="345528" y="161988"/>
                </a:lnTo>
                <a:lnTo>
                  <a:pt x="351066" y="160324"/>
                </a:lnTo>
                <a:lnTo>
                  <a:pt x="345948" y="154686"/>
                </a:lnTo>
                <a:lnTo>
                  <a:pt x="337083" y="156756"/>
                </a:lnTo>
                <a:lnTo>
                  <a:pt x="326212" y="158445"/>
                </a:lnTo>
                <a:lnTo>
                  <a:pt x="314375" y="159727"/>
                </a:lnTo>
                <a:lnTo>
                  <a:pt x="302641" y="160629"/>
                </a:lnTo>
                <a:lnTo>
                  <a:pt x="303466" y="162407"/>
                </a:lnTo>
                <a:lnTo>
                  <a:pt x="304520" y="164807"/>
                </a:lnTo>
                <a:lnTo>
                  <a:pt x="304634" y="165849"/>
                </a:lnTo>
                <a:lnTo>
                  <a:pt x="304723" y="166573"/>
                </a:lnTo>
                <a:lnTo>
                  <a:pt x="310667" y="166268"/>
                </a:lnTo>
                <a:lnTo>
                  <a:pt x="317042" y="165849"/>
                </a:lnTo>
                <a:lnTo>
                  <a:pt x="323303" y="165112"/>
                </a:lnTo>
                <a:lnTo>
                  <a:pt x="323303" y="177634"/>
                </a:lnTo>
                <a:lnTo>
                  <a:pt x="297624" y="177634"/>
                </a:lnTo>
                <a:lnTo>
                  <a:pt x="297624" y="184315"/>
                </a:lnTo>
                <a:lnTo>
                  <a:pt x="323303" y="184315"/>
                </a:lnTo>
                <a:lnTo>
                  <a:pt x="323303" y="198297"/>
                </a:lnTo>
                <a:lnTo>
                  <a:pt x="300964" y="198297"/>
                </a:lnTo>
                <a:lnTo>
                  <a:pt x="300964" y="205181"/>
                </a:lnTo>
                <a:lnTo>
                  <a:pt x="352945" y="205181"/>
                </a:lnTo>
                <a:lnTo>
                  <a:pt x="352945" y="198297"/>
                </a:lnTo>
                <a:lnTo>
                  <a:pt x="330923" y="198297"/>
                </a:lnTo>
                <a:lnTo>
                  <a:pt x="330923" y="184315"/>
                </a:lnTo>
                <a:lnTo>
                  <a:pt x="356285" y="184315"/>
                </a:lnTo>
                <a:lnTo>
                  <a:pt x="356285" y="177634"/>
                </a:lnTo>
                <a:close/>
              </a:path>
              <a:path w="514985" h="321310">
                <a:moveTo>
                  <a:pt x="373634" y="231025"/>
                </a:moveTo>
                <a:lnTo>
                  <a:pt x="367893" y="225285"/>
                </a:lnTo>
                <a:lnTo>
                  <a:pt x="364032" y="228307"/>
                </a:lnTo>
                <a:lnTo>
                  <a:pt x="357251" y="231851"/>
                </a:lnTo>
                <a:lnTo>
                  <a:pt x="350888" y="234670"/>
                </a:lnTo>
                <a:lnTo>
                  <a:pt x="347332" y="233629"/>
                </a:lnTo>
                <a:lnTo>
                  <a:pt x="347332" y="287667"/>
                </a:lnTo>
                <a:lnTo>
                  <a:pt x="342328" y="288925"/>
                </a:lnTo>
                <a:lnTo>
                  <a:pt x="340131" y="289445"/>
                </a:lnTo>
                <a:lnTo>
                  <a:pt x="340220" y="289763"/>
                </a:lnTo>
                <a:lnTo>
                  <a:pt x="340321" y="290169"/>
                </a:lnTo>
                <a:lnTo>
                  <a:pt x="340372" y="290347"/>
                </a:lnTo>
                <a:lnTo>
                  <a:pt x="342011" y="296545"/>
                </a:lnTo>
                <a:lnTo>
                  <a:pt x="370852" y="287985"/>
                </a:lnTo>
                <a:lnTo>
                  <a:pt x="370484" y="287985"/>
                </a:lnTo>
                <a:lnTo>
                  <a:pt x="370446" y="287667"/>
                </a:lnTo>
                <a:lnTo>
                  <a:pt x="370166" y="285788"/>
                </a:lnTo>
                <a:lnTo>
                  <a:pt x="369570" y="281622"/>
                </a:lnTo>
                <a:lnTo>
                  <a:pt x="364350" y="282981"/>
                </a:lnTo>
                <a:lnTo>
                  <a:pt x="354330" y="285788"/>
                </a:lnTo>
                <a:lnTo>
                  <a:pt x="354330" y="239890"/>
                </a:lnTo>
                <a:lnTo>
                  <a:pt x="361010" y="237388"/>
                </a:lnTo>
                <a:lnTo>
                  <a:pt x="367372" y="234670"/>
                </a:lnTo>
                <a:lnTo>
                  <a:pt x="368096" y="234365"/>
                </a:lnTo>
                <a:lnTo>
                  <a:pt x="373634" y="231025"/>
                </a:lnTo>
                <a:close/>
              </a:path>
              <a:path w="514985" h="321310">
                <a:moveTo>
                  <a:pt x="404215" y="232905"/>
                </a:moveTo>
                <a:lnTo>
                  <a:pt x="373634" y="232905"/>
                </a:lnTo>
                <a:lnTo>
                  <a:pt x="373634" y="307289"/>
                </a:lnTo>
                <a:lnTo>
                  <a:pt x="380631" y="307289"/>
                </a:lnTo>
                <a:lnTo>
                  <a:pt x="380631" y="239687"/>
                </a:lnTo>
                <a:lnTo>
                  <a:pt x="397014" y="239687"/>
                </a:lnTo>
                <a:lnTo>
                  <a:pt x="397014" y="287667"/>
                </a:lnTo>
                <a:lnTo>
                  <a:pt x="396697" y="287985"/>
                </a:lnTo>
                <a:lnTo>
                  <a:pt x="386054" y="287985"/>
                </a:lnTo>
                <a:lnTo>
                  <a:pt x="387096" y="289763"/>
                </a:lnTo>
                <a:lnTo>
                  <a:pt x="388035" y="292785"/>
                </a:lnTo>
                <a:lnTo>
                  <a:pt x="388429" y="294563"/>
                </a:lnTo>
                <a:lnTo>
                  <a:pt x="398475" y="294563"/>
                </a:lnTo>
                <a:lnTo>
                  <a:pt x="403479" y="292265"/>
                </a:lnTo>
                <a:lnTo>
                  <a:pt x="404152" y="290347"/>
                </a:lnTo>
                <a:lnTo>
                  <a:pt x="404215" y="239687"/>
                </a:lnTo>
                <a:lnTo>
                  <a:pt x="404215" y="232905"/>
                </a:lnTo>
                <a:close/>
              </a:path>
              <a:path w="514985" h="321310">
                <a:moveTo>
                  <a:pt x="405676" y="4381"/>
                </a:moveTo>
                <a:lnTo>
                  <a:pt x="398157" y="4381"/>
                </a:lnTo>
                <a:lnTo>
                  <a:pt x="398157" y="11684"/>
                </a:lnTo>
                <a:lnTo>
                  <a:pt x="398157" y="29527"/>
                </a:lnTo>
                <a:lnTo>
                  <a:pt x="398157" y="36614"/>
                </a:lnTo>
                <a:lnTo>
                  <a:pt x="398157" y="54876"/>
                </a:lnTo>
                <a:lnTo>
                  <a:pt x="368414" y="54876"/>
                </a:lnTo>
                <a:lnTo>
                  <a:pt x="368515" y="53936"/>
                </a:lnTo>
                <a:lnTo>
                  <a:pt x="368935" y="50177"/>
                </a:lnTo>
                <a:lnTo>
                  <a:pt x="369036" y="36614"/>
                </a:lnTo>
                <a:lnTo>
                  <a:pt x="398157" y="36614"/>
                </a:lnTo>
                <a:lnTo>
                  <a:pt x="398157" y="29527"/>
                </a:lnTo>
                <a:lnTo>
                  <a:pt x="369036" y="29527"/>
                </a:lnTo>
                <a:lnTo>
                  <a:pt x="369036" y="11684"/>
                </a:lnTo>
                <a:lnTo>
                  <a:pt x="398157" y="11684"/>
                </a:lnTo>
                <a:lnTo>
                  <a:pt x="398157" y="4381"/>
                </a:lnTo>
                <a:lnTo>
                  <a:pt x="361530" y="4381"/>
                </a:lnTo>
                <a:lnTo>
                  <a:pt x="361530" y="41313"/>
                </a:lnTo>
                <a:lnTo>
                  <a:pt x="360972" y="53936"/>
                </a:lnTo>
                <a:lnTo>
                  <a:pt x="358444" y="66954"/>
                </a:lnTo>
                <a:lnTo>
                  <a:pt x="352628" y="79463"/>
                </a:lnTo>
                <a:lnTo>
                  <a:pt x="342214" y="90551"/>
                </a:lnTo>
                <a:lnTo>
                  <a:pt x="343789" y="91605"/>
                </a:lnTo>
                <a:lnTo>
                  <a:pt x="346710" y="94208"/>
                </a:lnTo>
                <a:lnTo>
                  <a:pt x="347954" y="95872"/>
                </a:lnTo>
                <a:lnTo>
                  <a:pt x="355650" y="88493"/>
                </a:lnTo>
                <a:lnTo>
                  <a:pt x="361226" y="80175"/>
                </a:lnTo>
                <a:lnTo>
                  <a:pt x="365023" y="71234"/>
                </a:lnTo>
                <a:lnTo>
                  <a:pt x="367372" y="61976"/>
                </a:lnTo>
                <a:lnTo>
                  <a:pt x="398157" y="61976"/>
                </a:lnTo>
                <a:lnTo>
                  <a:pt x="398157" y="86804"/>
                </a:lnTo>
                <a:lnTo>
                  <a:pt x="397433" y="87426"/>
                </a:lnTo>
                <a:lnTo>
                  <a:pt x="380415" y="87426"/>
                </a:lnTo>
                <a:lnTo>
                  <a:pt x="381673" y="89408"/>
                </a:lnTo>
                <a:lnTo>
                  <a:pt x="382917" y="92849"/>
                </a:lnTo>
                <a:lnTo>
                  <a:pt x="383336" y="94932"/>
                </a:lnTo>
                <a:lnTo>
                  <a:pt x="392214" y="94932"/>
                </a:lnTo>
                <a:lnTo>
                  <a:pt x="397954" y="94729"/>
                </a:lnTo>
                <a:lnTo>
                  <a:pt x="401294" y="93586"/>
                </a:lnTo>
                <a:lnTo>
                  <a:pt x="404634" y="92227"/>
                </a:lnTo>
                <a:lnTo>
                  <a:pt x="405676" y="89827"/>
                </a:lnTo>
                <a:lnTo>
                  <a:pt x="405676" y="61976"/>
                </a:lnTo>
                <a:lnTo>
                  <a:pt x="405676" y="54876"/>
                </a:lnTo>
                <a:lnTo>
                  <a:pt x="405676" y="36614"/>
                </a:lnTo>
                <a:lnTo>
                  <a:pt x="405676" y="29527"/>
                </a:lnTo>
                <a:lnTo>
                  <a:pt x="405676" y="11684"/>
                </a:lnTo>
                <a:lnTo>
                  <a:pt x="405676" y="4381"/>
                </a:lnTo>
                <a:close/>
              </a:path>
              <a:path w="514985" h="321310">
                <a:moveTo>
                  <a:pt x="409536" y="310515"/>
                </a:moveTo>
                <a:lnTo>
                  <a:pt x="398475" y="311035"/>
                </a:lnTo>
                <a:lnTo>
                  <a:pt x="388378" y="311251"/>
                </a:lnTo>
                <a:lnTo>
                  <a:pt x="361950" y="311251"/>
                </a:lnTo>
                <a:lnTo>
                  <a:pt x="335648" y="299466"/>
                </a:lnTo>
                <a:lnTo>
                  <a:pt x="335648" y="273380"/>
                </a:lnTo>
                <a:lnTo>
                  <a:pt x="314464" y="273380"/>
                </a:lnTo>
                <a:lnTo>
                  <a:pt x="314464" y="280581"/>
                </a:lnTo>
                <a:lnTo>
                  <a:pt x="328129" y="280581"/>
                </a:lnTo>
                <a:lnTo>
                  <a:pt x="328129" y="299986"/>
                </a:lnTo>
                <a:lnTo>
                  <a:pt x="323227" y="304368"/>
                </a:lnTo>
                <a:lnTo>
                  <a:pt x="317690" y="308749"/>
                </a:lnTo>
                <a:lnTo>
                  <a:pt x="313105" y="311873"/>
                </a:lnTo>
                <a:lnTo>
                  <a:pt x="317169" y="319493"/>
                </a:lnTo>
                <a:lnTo>
                  <a:pt x="322491" y="315010"/>
                </a:lnTo>
                <a:lnTo>
                  <a:pt x="327723" y="310515"/>
                </a:lnTo>
                <a:lnTo>
                  <a:pt x="332308" y="306133"/>
                </a:lnTo>
                <a:lnTo>
                  <a:pt x="337667" y="311251"/>
                </a:lnTo>
                <a:lnTo>
                  <a:pt x="338696" y="311873"/>
                </a:lnTo>
                <a:lnTo>
                  <a:pt x="344309" y="315010"/>
                </a:lnTo>
                <a:lnTo>
                  <a:pt x="344119" y="315010"/>
                </a:lnTo>
                <a:lnTo>
                  <a:pt x="352564" y="317474"/>
                </a:lnTo>
                <a:lnTo>
                  <a:pt x="361657" y="318503"/>
                </a:lnTo>
                <a:lnTo>
                  <a:pt x="396697" y="318503"/>
                </a:lnTo>
                <a:lnTo>
                  <a:pt x="406933" y="318236"/>
                </a:lnTo>
                <a:lnTo>
                  <a:pt x="407339" y="315836"/>
                </a:lnTo>
                <a:lnTo>
                  <a:pt x="408495" y="312293"/>
                </a:lnTo>
                <a:lnTo>
                  <a:pt x="409105" y="311251"/>
                </a:lnTo>
                <a:lnTo>
                  <a:pt x="409536" y="310515"/>
                </a:lnTo>
                <a:close/>
              </a:path>
              <a:path w="514985" h="321310">
                <a:moveTo>
                  <a:pt x="490321" y="257416"/>
                </a:moveTo>
                <a:lnTo>
                  <a:pt x="440956" y="257416"/>
                </a:lnTo>
                <a:lnTo>
                  <a:pt x="440956" y="264515"/>
                </a:lnTo>
                <a:lnTo>
                  <a:pt x="490321" y="264515"/>
                </a:lnTo>
                <a:lnTo>
                  <a:pt x="490321" y="257416"/>
                </a:lnTo>
                <a:close/>
              </a:path>
              <a:path w="514985" h="321310">
                <a:moveTo>
                  <a:pt x="490321" y="32131"/>
                </a:moveTo>
                <a:lnTo>
                  <a:pt x="440956" y="32131"/>
                </a:lnTo>
                <a:lnTo>
                  <a:pt x="440956" y="39230"/>
                </a:lnTo>
                <a:lnTo>
                  <a:pt x="490321" y="39230"/>
                </a:lnTo>
                <a:lnTo>
                  <a:pt x="490321" y="32131"/>
                </a:lnTo>
                <a:close/>
              </a:path>
              <a:path w="514985" h="321310">
                <a:moveTo>
                  <a:pt x="509003" y="277241"/>
                </a:moveTo>
                <a:lnTo>
                  <a:pt x="423202" y="277241"/>
                </a:lnTo>
                <a:lnTo>
                  <a:pt x="423202" y="284441"/>
                </a:lnTo>
                <a:lnTo>
                  <a:pt x="450659" y="284441"/>
                </a:lnTo>
                <a:lnTo>
                  <a:pt x="448271" y="290410"/>
                </a:lnTo>
                <a:lnTo>
                  <a:pt x="445452" y="296748"/>
                </a:lnTo>
                <a:lnTo>
                  <a:pt x="442417" y="302983"/>
                </a:lnTo>
                <a:lnTo>
                  <a:pt x="439381" y="308749"/>
                </a:lnTo>
                <a:lnTo>
                  <a:pt x="433743" y="308952"/>
                </a:lnTo>
                <a:lnTo>
                  <a:pt x="424014" y="308952"/>
                </a:lnTo>
                <a:lnTo>
                  <a:pt x="425081" y="316776"/>
                </a:lnTo>
                <a:lnTo>
                  <a:pt x="495528" y="313753"/>
                </a:lnTo>
                <a:lnTo>
                  <a:pt x="497484" y="316217"/>
                </a:lnTo>
                <a:lnTo>
                  <a:pt x="499084" y="318655"/>
                </a:lnTo>
                <a:lnTo>
                  <a:pt x="500329" y="320738"/>
                </a:lnTo>
                <a:lnTo>
                  <a:pt x="507326" y="316471"/>
                </a:lnTo>
                <a:lnTo>
                  <a:pt x="482803" y="289242"/>
                </a:lnTo>
                <a:lnTo>
                  <a:pt x="476224" y="292785"/>
                </a:lnTo>
                <a:lnTo>
                  <a:pt x="480695" y="296748"/>
                </a:lnTo>
                <a:lnTo>
                  <a:pt x="485724" y="301967"/>
                </a:lnTo>
                <a:lnTo>
                  <a:pt x="490004" y="306870"/>
                </a:lnTo>
                <a:lnTo>
                  <a:pt x="447738" y="308432"/>
                </a:lnTo>
                <a:lnTo>
                  <a:pt x="450900" y="302691"/>
                </a:lnTo>
                <a:lnTo>
                  <a:pt x="454088" y="296595"/>
                </a:lnTo>
                <a:lnTo>
                  <a:pt x="457174" y="290410"/>
                </a:lnTo>
                <a:lnTo>
                  <a:pt x="460044" y="284441"/>
                </a:lnTo>
                <a:lnTo>
                  <a:pt x="509003" y="284441"/>
                </a:lnTo>
                <a:lnTo>
                  <a:pt x="509003" y="277241"/>
                </a:lnTo>
                <a:close/>
              </a:path>
              <a:path w="514985" h="321310">
                <a:moveTo>
                  <a:pt x="509003" y="51955"/>
                </a:moveTo>
                <a:lnTo>
                  <a:pt x="423202" y="51955"/>
                </a:lnTo>
                <a:lnTo>
                  <a:pt x="423202" y="59156"/>
                </a:lnTo>
                <a:lnTo>
                  <a:pt x="450659" y="59156"/>
                </a:lnTo>
                <a:lnTo>
                  <a:pt x="448271" y="65138"/>
                </a:lnTo>
                <a:lnTo>
                  <a:pt x="445452" y="71462"/>
                </a:lnTo>
                <a:lnTo>
                  <a:pt x="442417" y="77698"/>
                </a:lnTo>
                <a:lnTo>
                  <a:pt x="439381" y="83464"/>
                </a:lnTo>
                <a:lnTo>
                  <a:pt x="433743" y="83667"/>
                </a:lnTo>
                <a:lnTo>
                  <a:pt x="424014" y="83667"/>
                </a:lnTo>
                <a:lnTo>
                  <a:pt x="425081" y="91490"/>
                </a:lnTo>
                <a:lnTo>
                  <a:pt x="495528" y="88468"/>
                </a:lnTo>
                <a:lnTo>
                  <a:pt x="497484" y="90932"/>
                </a:lnTo>
                <a:lnTo>
                  <a:pt x="499084" y="93370"/>
                </a:lnTo>
                <a:lnTo>
                  <a:pt x="500329" y="95453"/>
                </a:lnTo>
                <a:lnTo>
                  <a:pt x="507326" y="91186"/>
                </a:lnTo>
                <a:lnTo>
                  <a:pt x="482803" y="63957"/>
                </a:lnTo>
                <a:lnTo>
                  <a:pt x="476224" y="67500"/>
                </a:lnTo>
                <a:lnTo>
                  <a:pt x="480695" y="71462"/>
                </a:lnTo>
                <a:lnTo>
                  <a:pt x="485724" y="76682"/>
                </a:lnTo>
                <a:lnTo>
                  <a:pt x="490004" y="81584"/>
                </a:lnTo>
                <a:lnTo>
                  <a:pt x="447738" y="83146"/>
                </a:lnTo>
                <a:lnTo>
                  <a:pt x="450900" y="77406"/>
                </a:lnTo>
                <a:lnTo>
                  <a:pt x="454088" y="71310"/>
                </a:lnTo>
                <a:lnTo>
                  <a:pt x="457174" y="65138"/>
                </a:lnTo>
                <a:lnTo>
                  <a:pt x="460044" y="59156"/>
                </a:lnTo>
                <a:lnTo>
                  <a:pt x="509003" y="59156"/>
                </a:lnTo>
                <a:lnTo>
                  <a:pt x="509003" y="51955"/>
                </a:lnTo>
                <a:close/>
              </a:path>
              <a:path w="514985" h="321310">
                <a:moveTo>
                  <a:pt x="514388" y="261048"/>
                </a:moveTo>
                <a:lnTo>
                  <a:pt x="501840" y="254711"/>
                </a:lnTo>
                <a:lnTo>
                  <a:pt x="489635" y="246430"/>
                </a:lnTo>
                <a:lnTo>
                  <a:pt x="478345" y="236486"/>
                </a:lnTo>
                <a:lnTo>
                  <a:pt x="475221" y="232791"/>
                </a:lnTo>
                <a:lnTo>
                  <a:pt x="468922" y="225386"/>
                </a:lnTo>
                <a:lnTo>
                  <a:pt x="460984" y="225386"/>
                </a:lnTo>
                <a:lnTo>
                  <a:pt x="453351" y="235534"/>
                </a:lnTo>
                <a:lnTo>
                  <a:pt x="443064" y="245567"/>
                </a:lnTo>
                <a:lnTo>
                  <a:pt x="430936" y="254711"/>
                </a:lnTo>
                <a:lnTo>
                  <a:pt x="417779" y="262216"/>
                </a:lnTo>
                <a:lnTo>
                  <a:pt x="419455" y="263779"/>
                </a:lnTo>
                <a:lnTo>
                  <a:pt x="421436" y="266598"/>
                </a:lnTo>
                <a:lnTo>
                  <a:pt x="422275" y="268376"/>
                </a:lnTo>
                <a:lnTo>
                  <a:pt x="435305" y="260870"/>
                </a:lnTo>
                <a:lnTo>
                  <a:pt x="447306" y="251993"/>
                </a:lnTo>
                <a:lnTo>
                  <a:pt x="457568" y="242404"/>
                </a:lnTo>
                <a:lnTo>
                  <a:pt x="465366" y="232791"/>
                </a:lnTo>
                <a:lnTo>
                  <a:pt x="474091" y="242862"/>
                </a:lnTo>
                <a:lnTo>
                  <a:pt x="485000" y="252488"/>
                </a:lnTo>
                <a:lnTo>
                  <a:pt x="497116" y="261048"/>
                </a:lnTo>
                <a:lnTo>
                  <a:pt x="509409" y="267957"/>
                </a:lnTo>
                <a:lnTo>
                  <a:pt x="510768" y="265658"/>
                </a:lnTo>
                <a:lnTo>
                  <a:pt x="512648" y="262940"/>
                </a:lnTo>
                <a:lnTo>
                  <a:pt x="513334" y="262216"/>
                </a:lnTo>
                <a:lnTo>
                  <a:pt x="514388" y="261048"/>
                </a:lnTo>
                <a:close/>
              </a:path>
              <a:path w="514985" h="321310">
                <a:moveTo>
                  <a:pt x="514388" y="35763"/>
                </a:moveTo>
                <a:lnTo>
                  <a:pt x="501840" y="29425"/>
                </a:lnTo>
                <a:lnTo>
                  <a:pt x="489635" y="21158"/>
                </a:lnTo>
                <a:lnTo>
                  <a:pt x="478345" y="11201"/>
                </a:lnTo>
                <a:lnTo>
                  <a:pt x="475221" y="7505"/>
                </a:lnTo>
                <a:lnTo>
                  <a:pt x="468922" y="101"/>
                </a:lnTo>
                <a:lnTo>
                  <a:pt x="460984" y="101"/>
                </a:lnTo>
                <a:lnTo>
                  <a:pt x="453351" y="10248"/>
                </a:lnTo>
                <a:lnTo>
                  <a:pt x="443064" y="20281"/>
                </a:lnTo>
                <a:lnTo>
                  <a:pt x="430936" y="29425"/>
                </a:lnTo>
                <a:lnTo>
                  <a:pt x="417779" y="36931"/>
                </a:lnTo>
                <a:lnTo>
                  <a:pt x="419455" y="38493"/>
                </a:lnTo>
                <a:lnTo>
                  <a:pt x="421436" y="41313"/>
                </a:lnTo>
                <a:lnTo>
                  <a:pt x="422275" y="43091"/>
                </a:lnTo>
                <a:lnTo>
                  <a:pt x="435305" y="35598"/>
                </a:lnTo>
                <a:lnTo>
                  <a:pt x="447306" y="26708"/>
                </a:lnTo>
                <a:lnTo>
                  <a:pt x="457568" y="17119"/>
                </a:lnTo>
                <a:lnTo>
                  <a:pt x="465366" y="7505"/>
                </a:lnTo>
                <a:lnTo>
                  <a:pt x="474091" y="17576"/>
                </a:lnTo>
                <a:lnTo>
                  <a:pt x="485000" y="27203"/>
                </a:lnTo>
                <a:lnTo>
                  <a:pt x="497116" y="35763"/>
                </a:lnTo>
                <a:lnTo>
                  <a:pt x="509409" y="42672"/>
                </a:lnTo>
                <a:lnTo>
                  <a:pt x="510768" y="40373"/>
                </a:lnTo>
                <a:lnTo>
                  <a:pt x="512648" y="37668"/>
                </a:lnTo>
                <a:lnTo>
                  <a:pt x="513334" y="36931"/>
                </a:lnTo>
                <a:lnTo>
                  <a:pt x="514388" y="35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9" name="object 4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060282" y="2193089"/>
            <a:ext cx="198712" cy="93684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847481" y="2193089"/>
            <a:ext cx="198712" cy="93684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634680" y="2193089"/>
            <a:ext cx="198712" cy="93684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421879" y="2193089"/>
            <a:ext cx="198712" cy="93684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446505" y="2188724"/>
            <a:ext cx="224328" cy="92356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82927" y="2536327"/>
            <a:ext cx="211975" cy="75795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273293" y="2536327"/>
            <a:ext cx="205344" cy="75686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053112" y="2536327"/>
            <a:ext cx="212191" cy="75795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840311" y="2536327"/>
            <a:ext cx="212227" cy="75795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625128" y="2536327"/>
            <a:ext cx="216768" cy="76371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422333" y="2536327"/>
            <a:ext cx="190280" cy="75795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241423" y="2536327"/>
            <a:ext cx="129556" cy="75795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98169" y="2896535"/>
            <a:ext cx="71386" cy="95562"/>
          </a:xfrm>
          <a:prstGeom prst="rect">
            <a:avLst/>
          </a:prstGeom>
        </p:spPr>
      </p:pic>
      <p:sp>
        <p:nvSpPr>
          <p:cNvPr id="62" name="object 62"/>
          <p:cNvSpPr/>
          <p:nvPr/>
        </p:nvSpPr>
        <p:spPr>
          <a:xfrm>
            <a:off x="497420" y="2896849"/>
            <a:ext cx="80645" cy="95250"/>
          </a:xfrm>
          <a:custGeom>
            <a:avLst/>
            <a:gdLst/>
            <a:ahLst/>
            <a:cxnLst/>
            <a:rect l="l" t="t" r="r" b="b"/>
            <a:pathLst>
              <a:path w="80645" h="95250">
                <a:moveTo>
                  <a:pt x="43510" y="27749"/>
                </a:moveTo>
                <a:lnTo>
                  <a:pt x="35788" y="27749"/>
                </a:lnTo>
                <a:lnTo>
                  <a:pt x="35788" y="50292"/>
                </a:lnTo>
                <a:lnTo>
                  <a:pt x="43510" y="50292"/>
                </a:lnTo>
                <a:lnTo>
                  <a:pt x="43510" y="27749"/>
                </a:lnTo>
                <a:close/>
              </a:path>
              <a:path w="80645" h="95250">
                <a:moveTo>
                  <a:pt x="43510" y="0"/>
                </a:moveTo>
                <a:lnTo>
                  <a:pt x="35788" y="0"/>
                </a:lnTo>
                <a:lnTo>
                  <a:pt x="35788" y="20040"/>
                </a:lnTo>
                <a:lnTo>
                  <a:pt x="43510" y="20040"/>
                </a:lnTo>
                <a:lnTo>
                  <a:pt x="43510" y="0"/>
                </a:lnTo>
                <a:close/>
              </a:path>
              <a:path w="80645" h="95250">
                <a:moveTo>
                  <a:pt x="80048" y="88684"/>
                </a:moveTo>
                <a:lnTo>
                  <a:pt x="72212" y="88684"/>
                </a:lnTo>
                <a:lnTo>
                  <a:pt x="72212" y="94627"/>
                </a:lnTo>
                <a:lnTo>
                  <a:pt x="80048" y="94627"/>
                </a:lnTo>
                <a:lnTo>
                  <a:pt x="80048" y="88684"/>
                </a:lnTo>
                <a:close/>
              </a:path>
              <a:path w="80645" h="95250">
                <a:moveTo>
                  <a:pt x="80048" y="27749"/>
                </a:moveTo>
                <a:lnTo>
                  <a:pt x="72212" y="27749"/>
                </a:lnTo>
                <a:lnTo>
                  <a:pt x="72212" y="50292"/>
                </a:lnTo>
                <a:lnTo>
                  <a:pt x="80048" y="50292"/>
                </a:lnTo>
                <a:lnTo>
                  <a:pt x="80048" y="27749"/>
                </a:lnTo>
                <a:close/>
              </a:path>
              <a:path w="80645" h="95250">
                <a:moveTo>
                  <a:pt x="80048" y="20053"/>
                </a:moveTo>
                <a:lnTo>
                  <a:pt x="0" y="20053"/>
                </a:lnTo>
                <a:lnTo>
                  <a:pt x="0" y="27673"/>
                </a:lnTo>
                <a:lnTo>
                  <a:pt x="0" y="50533"/>
                </a:lnTo>
                <a:lnTo>
                  <a:pt x="0" y="58153"/>
                </a:lnTo>
                <a:lnTo>
                  <a:pt x="0" y="81000"/>
                </a:lnTo>
                <a:lnTo>
                  <a:pt x="0" y="88620"/>
                </a:lnTo>
                <a:lnTo>
                  <a:pt x="0" y="94970"/>
                </a:lnTo>
                <a:lnTo>
                  <a:pt x="7721" y="94970"/>
                </a:lnTo>
                <a:lnTo>
                  <a:pt x="7721" y="88620"/>
                </a:lnTo>
                <a:lnTo>
                  <a:pt x="80048" y="88620"/>
                </a:lnTo>
                <a:lnTo>
                  <a:pt x="80048" y="81064"/>
                </a:lnTo>
                <a:lnTo>
                  <a:pt x="80048" y="58153"/>
                </a:lnTo>
                <a:lnTo>
                  <a:pt x="80048" y="57899"/>
                </a:lnTo>
                <a:lnTo>
                  <a:pt x="80048" y="50533"/>
                </a:lnTo>
                <a:lnTo>
                  <a:pt x="72212" y="50533"/>
                </a:lnTo>
                <a:lnTo>
                  <a:pt x="72212" y="58153"/>
                </a:lnTo>
                <a:lnTo>
                  <a:pt x="72212" y="81000"/>
                </a:lnTo>
                <a:lnTo>
                  <a:pt x="43510" y="81000"/>
                </a:lnTo>
                <a:lnTo>
                  <a:pt x="43510" y="58153"/>
                </a:lnTo>
                <a:lnTo>
                  <a:pt x="72212" y="58153"/>
                </a:lnTo>
                <a:lnTo>
                  <a:pt x="72212" y="50533"/>
                </a:lnTo>
                <a:lnTo>
                  <a:pt x="35788" y="50533"/>
                </a:lnTo>
                <a:lnTo>
                  <a:pt x="35788" y="58153"/>
                </a:lnTo>
                <a:lnTo>
                  <a:pt x="35788" y="81000"/>
                </a:lnTo>
                <a:lnTo>
                  <a:pt x="7721" y="81000"/>
                </a:lnTo>
                <a:lnTo>
                  <a:pt x="7721" y="58153"/>
                </a:lnTo>
                <a:lnTo>
                  <a:pt x="35788" y="58153"/>
                </a:lnTo>
                <a:lnTo>
                  <a:pt x="35788" y="50533"/>
                </a:lnTo>
                <a:lnTo>
                  <a:pt x="7721" y="50533"/>
                </a:lnTo>
                <a:lnTo>
                  <a:pt x="7721" y="27673"/>
                </a:lnTo>
                <a:lnTo>
                  <a:pt x="80048" y="27673"/>
                </a:lnTo>
                <a:lnTo>
                  <a:pt x="80048" y="20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3" name="object 6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98447" y="2897265"/>
            <a:ext cx="190363" cy="94728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77118" y="2845485"/>
            <a:ext cx="198368" cy="93522"/>
          </a:xfrm>
          <a:prstGeom prst="rect">
            <a:avLst/>
          </a:prstGeom>
        </p:spPr>
      </p:pic>
      <p:sp>
        <p:nvSpPr>
          <p:cNvPr id="65" name="object 65"/>
          <p:cNvSpPr/>
          <p:nvPr/>
        </p:nvSpPr>
        <p:spPr>
          <a:xfrm>
            <a:off x="1062901" y="2983730"/>
            <a:ext cx="45720" cy="76200"/>
          </a:xfrm>
          <a:custGeom>
            <a:avLst/>
            <a:gdLst/>
            <a:ahLst/>
            <a:cxnLst/>
            <a:rect l="l" t="t" r="r" b="b"/>
            <a:pathLst>
              <a:path w="45719" h="76200">
                <a:moveTo>
                  <a:pt x="19748" y="5715"/>
                </a:moveTo>
                <a:lnTo>
                  <a:pt x="0" y="39624"/>
                </a:lnTo>
                <a:lnTo>
                  <a:pt x="1079" y="50253"/>
                </a:lnTo>
                <a:lnTo>
                  <a:pt x="4152" y="59842"/>
                </a:lnTo>
                <a:lnTo>
                  <a:pt x="8940" y="68402"/>
                </a:lnTo>
                <a:lnTo>
                  <a:pt x="15176" y="75895"/>
                </a:lnTo>
                <a:lnTo>
                  <a:pt x="19748" y="73533"/>
                </a:lnTo>
                <a:lnTo>
                  <a:pt x="13830" y="66319"/>
                </a:lnTo>
                <a:lnTo>
                  <a:pt x="9372" y="58267"/>
                </a:lnTo>
                <a:lnTo>
                  <a:pt x="6553" y="49377"/>
                </a:lnTo>
                <a:lnTo>
                  <a:pt x="5562" y="39624"/>
                </a:lnTo>
                <a:lnTo>
                  <a:pt x="6553" y="29883"/>
                </a:lnTo>
                <a:lnTo>
                  <a:pt x="9372" y="20980"/>
                </a:lnTo>
                <a:lnTo>
                  <a:pt x="13830" y="12928"/>
                </a:lnTo>
                <a:lnTo>
                  <a:pt x="19748" y="5715"/>
                </a:lnTo>
                <a:close/>
              </a:path>
              <a:path w="45719" h="76200">
                <a:moveTo>
                  <a:pt x="45669" y="0"/>
                </a:moveTo>
                <a:lnTo>
                  <a:pt x="42176" y="0"/>
                </a:lnTo>
                <a:lnTo>
                  <a:pt x="28295" y="8991"/>
                </a:lnTo>
                <a:lnTo>
                  <a:pt x="28295" y="12179"/>
                </a:lnTo>
                <a:lnTo>
                  <a:pt x="42418" y="3035"/>
                </a:lnTo>
                <a:lnTo>
                  <a:pt x="42748" y="3035"/>
                </a:lnTo>
                <a:lnTo>
                  <a:pt x="42748" y="62865"/>
                </a:lnTo>
                <a:lnTo>
                  <a:pt x="45669" y="62865"/>
                </a:lnTo>
                <a:lnTo>
                  <a:pt x="456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126337" y="2971830"/>
            <a:ext cx="346710" cy="81915"/>
          </a:xfrm>
          <a:custGeom>
            <a:avLst/>
            <a:gdLst/>
            <a:ahLst/>
            <a:cxnLst/>
            <a:rect l="l" t="t" r="r" b="b"/>
            <a:pathLst>
              <a:path w="346709" h="81914">
                <a:moveTo>
                  <a:pt x="76390" y="15113"/>
                </a:moveTo>
                <a:lnTo>
                  <a:pt x="62611" y="15113"/>
                </a:lnTo>
                <a:lnTo>
                  <a:pt x="65633" y="11557"/>
                </a:lnTo>
                <a:lnTo>
                  <a:pt x="68922" y="7289"/>
                </a:lnTo>
                <a:lnTo>
                  <a:pt x="71678" y="3289"/>
                </a:lnTo>
                <a:lnTo>
                  <a:pt x="64833" y="977"/>
                </a:lnTo>
                <a:lnTo>
                  <a:pt x="62611" y="5156"/>
                </a:lnTo>
                <a:lnTo>
                  <a:pt x="58699" y="11023"/>
                </a:lnTo>
                <a:lnTo>
                  <a:pt x="55321" y="15113"/>
                </a:lnTo>
                <a:lnTo>
                  <a:pt x="39573" y="15113"/>
                </a:lnTo>
                <a:lnTo>
                  <a:pt x="43395" y="13601"/>
                </a:lnTo>
                <a:lnTo>
                  <a:pt x="42240" y="9867"/>
                </a:lnTo>
                <a:lnTo>
                  <a:pt x="39217" y="4178"/>
                </a:lnTo>
                <a:lnTo>
                  <a:pt x="36195" y="0"/>
                </a:lnTo>
                <a:lnTo>
                  <a:pt x="30505" y="2133"/>
                </a:lnTo>
                <a:lnTo>
                  <a:pt x="33172" y="6045"/>
                </a:lnTo>
                <a:lnTo>
                  <a:pt x="35928" y="11379"/>
                </a:lnTo>
                <a:lnTo>
                  <a:pt x="35979" y="11557"/>
                </a:lnTo>
                <a:lnTo>
                  <a:pt x="36055" y="11823"/>
                </a:lnTo>
                <a:lnTo>
                  <a:pt x="36995" y="15113"/>
                </a:lnTo>
                <a:lnTo>
                  <a:pt x="18846" y="15113"/>
                </a:lnTo>
                <a:lnTo>
                  <a:pt x="21869" y="13601"/>
                </a:lnTo>
                <a:lnTo>
                  <a:pt x="20269" y="10223"/>
                </a:lnTo>
                <a:lnTo>
                  <a:pt x="16624" y="5156"/>
                </a:lnTo>
                <a:lnTo>
                  <a:pt x="13335" y="1511"/>
                </a:lnTo>
                <a:lnTo>
                  <a:pt x="7823" y="4000"/>
                </a:lnTo>
                <a:lnTo>
                  <a:pt x="10490" y="7289"/>
                </a:lnTo>
                <a:lnTo>
                  <a:pt x="13601" y="11823"/>
                </a:lnTo>
                <a:lnTo>
                  <a:pt x="15290" y="15113"/>
                </a:lnTo>
                <a:lnTo>
                  <a:pt x="1689" y="15113"/>
                </a:lnTo>
                <a:lnTo>
                  <a:pt x="1689" y="34759"/>
                </a:lnTo>
                <a:lnTo>
                  <a:pt x="8001" y="34759"/>
                </a:lnTo>
                <a:lnTo>
                  <a:pt x="8001" y="20980"/>
                </a:lnTo>
                <a:lnTo>
                  <a:pt x="69989" y="20980"/>
                </a:lnTo>
                <a:lnTo>
                  <a:pt x="69989" y="34759"/>
                </a:lnTo>
                <a:lnTo>
                  <a:pt x="76390" y="34759"/>
                </a:lnTo>
                <a:lnTo>
                  <a:pt x="76390" y="20980"/>
                </a:lnTo>
                <a:lnTo>
                  <a:pt x="76390" y="15113"/>
                </a:lnTo>
                <a:close/>
              </a:path>
              <a:path w="346709" h="81914">
                <a:moveTo>
                  <a:pt x="77990" y="50228"/>
                </a:moveTo>
                <a:lnTo>
                  <a:pt x="42151" y="50228"/>
                </a:lnTo>
                <a:lnTo>
                  <a:pt x="42151" y="48006"/>
                </a:lnTo>
                <a:lnTo>
                  <a:pt x="48056" y="44881"/>
                </a:lnTo>
                <a:lnTo>
                  <a:pt x="53822" y="41224"/>
                </a:lnTo>
                <a:lnTo>
                  <a:pt x="59156" y="37211"/>
                </a:lnTo>
                <a:lnTo>
                  <a:pt x="63766" y="32981"/>
                </a:lnTo>
                <a:lnTo>
                  <a:pt x="59499" y="29781"/>
                </a:lnTo>
                <a:lnTo>
                  <a:pt x="58166" y="30137"/>
                </a:lnTo>
                <a:lnTo>
                  <a:pt x="14757" y="30137"/>
                </a:lnTo>
                <a:lnTo>
                  <a:pt x="14757" y="36004"/>
                </a:lnTo>
                <a:lnTo>
                  <a:pt x="51485" y="36004"/>
                </a:lnTo>
                <a:lnTo>
                  <a:pt x="47840" y="38849"/>
                </a:lnTo>
                <a:lnTo>
                  <a:pt x="43307" y="41694"/>
                </a:lnTo>
                <a:lnTo>
                  <a:pt x="38950" y="43827"/>
                </a:lnTo>
                <a:lnTo>
                  <a:pt x="35572" y="43827"/>
                </a:lnTo>
                <a:lnTo>
                  <a:pt x="35572" y="50228"/>
                </a:lnTo>
                <a:lnTo>
                  <a:pt x="0" y="50228"/>
                </a:lnTo>
                <a:lnTo>
                  <a:pt x="0" y="56362"/>
                </a:lnTo>
                <a:lnTo>
                  <a:pt x="35572" y="56362"/>
                </a:lnTo>
                <a:lnTo>
                  <a:pt x="35572" y="74853"/>
                </a:lnTo>
                <a:lnTo>
                  <a:pt x="35128" y="75298"/>
                </a:lnTo>
                <a:lnTo>
                  <a:pt x="18757" y="75298"/>
                </a:lnTo>
                <a:lnTo>
                  <a:pt x="19735" y="76987"/>
                </a:lnTo>
                <a:lnTo>
                  <a:pt x="21069" y="79743"/>
                </a:lnTo>
                <a:lnTo>
                  <a:pt x="21501" y="81521"/>
                </a:lnTo>
                <a:lnTo>
                  <a:pt x="34683" y="81521"/>
                </a:lnTo>
                <a:lnTo>
                  <a:pt x="41084" y="79565"/>
                </a:lnTo>
                <a:lnTo>
                  <a:pt x="42151" y="77609"/>
                </a:lnTo>
                <a:lnTo>
                  <a:pt x="42151" y="56362"/>
                </a:lnTo>
                <a:lnTo>
                  <a:pt x="77990" y="56362"/>
                </a:lnTo>
                <a:lnTo>
                  <a:pt x="77990" y="50228"/>
                </a:lnTo>
                <a:close/>
              </a:path>
              <a:path w="346709" h="81914">
                <a:moveTo>
                  <a:pt x="113487" y="11201"/>
                </a:moveTo>
                <a:lnTo>
                  <a:pt x="106629" y="9690"/>
                </a:lnTo>
                <a:lnTo>
                  <a:pt x="103098" y="18021"/>
                </a:lnTo>
                <a:lnTo>
                  <a:pt x="98501" y="25742"/>
                </a:lnTo>
                <a:lnTo>
                  <a:pt x="93027" y="32562"/>
                </a:lnTo>
                <a:lnTo>
                  <a:pt x="86893" y="38138"/>
                </a:lnTo>
                <a:lnTo>
                  <a:pt x="88582" y="39293"/>
                </a:lnTo>
                <a:lnTo>
                  <a:pt x="91338" y="41694"/>
                </a:lnTo>
                <a:lnTo>
                  <a:pt x="92494" y="42938"/>
                </a:lnTo>
                <a:lnTo>
                  <a:pt x="98742" y="36664"/>
                </a:lnTo>
                <a:lnTo>
                  <a:pt x="104457" y="29108"/>
                </a:lnTo>
                <a:lnTo>
                  <a:pt x="109423" y="20523"/>
                </a:lnTo>
                <a:lnTo>
                  <a:pt x="113487" y="11201"/>
                </a:lnTo>
                <a:close/>
              </a:path>
              <a:path w="346709" h="81914">
                <a:moveTo>
                  <a:pt x="153593" y="35204"/>
                </a:moveTo>
                <a:lnTo>
                  <a:pt x="100050" y="35204"/>
                </a:lnTo>
                <a:lnTo>
                  <a:pt x="100050" y="41427"/>
                </a:lnTo>
                <a:lnTo>
                  <a:pt x="116598" y="41427"/>
                </a:lnTo>
                <a:lnTo>
                  <a:pt x="116522" y="41694"/>
                </a:lnTo>
                <a:lnTo>
                  <a:pt x="113245" y="53276"/>
                </a:lnTo>
                <a:lnTo>
                  <a:pt x="107975" y="63004"/>
                </a:lnTo>
                <a:lnTo>
                  <a:pt x="100596" y="70713"/>
                </a:lnTo>
                <a:lnTo>
                  <a:pt x="90893" y="76454"/>
                </a:lnTo>
                <a:lnTo>
                  <a:pt x="92405" y="77609"/>
                </a:lnTo>
                <a:lnTo>
                  <a:pt x="95072" y="80276"/>
                </a:lnTo>
                <a:lnTo>
                  <a:pt x="95910" y="81343"/>
                </a:lnTo>
                <a:lnTo>
                  <a:pt x="96316" y="81343"/>
                </a:lnTo>
                <a:lnTo>
                  <a:pt x="106222" y="74790"/>
                </a:lnTo>
                <a:lnTo>
                  <a:pt x="114160" y="66014"/>
                </a:lnTo>
                <a:lnTo>
                  <a:pt x="119976" y="54965"/>
                </a:lnTo>
                <a:lnTo>
                  <a:pt x="123799" y="41427"/>
                </a:lnTo>
                <a:lnTo>
                  <a:pt x="146659" y="41427"/>
                </a:lnTo>
                <a:lnTo>
                  <a:pt x="146545" y="42938"/>
                </a:lnTo>
                <a:lnTo>
                  <a:pt x="145669" y="55384"/>
                </a:lnTo>
                <a:lnTo>
                  <a:pt x="144526" y="65163"/>
                </a:lnTo>
                <a:lnTo>
                  <a:pt x="143217" y="71234"/>
                </a:lnTo>
                <a:lnTo>
                  <a:pt x="141668" y="74231"/>
                </a:lnTo>
                <a:lnTo>
                  <a:pt x="140779" y="75209"/>
                </a:lnTo>
                <a:lnTo>
                  <a:pt x="130060" y="75209"/>
                </a:lnTo>
                <a:lnTo>
                  <a:pt x="125933" y="74866"/>
                </a:lnTo>
                <a:lnTo>
                  <a:pt x="127114" y="76454"/>
                </a:lnTo>
                <a:lnTo>
                  <a:pt x="127482" y="77609"/>
                </a:lnTo>
                <a:lnTo>
                  <a:pt x="127977" y="79298"/>
                </a:lnTo>
                <a:lnTo>
                  <a:pt x="128092" y="80543"/>
                </a:lnTo>
                <a:lnTo>
                  <a:pt x="128143" y="81076"/>
                </a:lnTo>
                <a:lnTo>
                  <a:pt x="126530" y="81076"/>
                </a:lnTo>
                <a:lnTo>
                  <a:pt x="131419" y="81343"/>
                </a:lnTo>
                <a:lnTo>
                  <a:pt x="140601" y="81343"/>
                </a:lnTo>
                <a:lnTo>
                  <a:pt x="143637" y="81076"/>
                </a:lnTo>
                <a:lnTo>
                  <a:pt x="145503" y="80543"/>
                </a:lnTo>
                <a:lnTo>
                  <a:pt x="147370" y="78320"/>
                </a:lnTo>
                <a:lnTo>
                  <a:pt x="148996" y="75209"/>
                </a:lnTo>
                <a:lnTo>
                  <a:pt x="149415" y="74409"/>
                </a:lnTo>
                <a:lnTo>
                  <a:pt x="149453" y="74231"/>
                </a:lnTo>
                <a:lnTo>
                  <a:pt x="150990" y="67094"/>
                </a:lnTo>
                <a:lnTo>
                  <a:pt x="151104" y="66014"/>
                </a:lnTo>
                <a:lnTo>
                  <a:pt x="151206" y="65163"/>
                </a:lnTo>
                <a:lnTo>
                  <a:pt x="152273" y="55384"/>
                </a:lnTo>
                <a:lnTo>
                  <a:pt x="152298" y="54965"/>
                </a:lnTo>
                <a:lnTo>
                  <a:pt x="152412" y="53276"/>
                </a:lnTo>
                <a:lnTo>
                  <a:pt x="153352" y="39293"/>
                </a:lnTo>
                <a:lnTo>
                  <a:pt x="153466" y="37693"/>
                </a:lnTo>
                <a:lnTo>
                  <a:pt x="153593" y="35204"/>
                </a:lnTo>
                <a:close/>
              </a:path>
              <a:path w="346709" h="81914">
                <a:moveTo>
                  <a:pt x="169062" y="36449"/>
                </a:moveTo>
                <a:lnTo>
                  <a:pt x="160896" y="30327"/>
                </a:lnTo>
                <a:lnTo>
                  <a:pt x="153784" y="22174"/>
                </a:lnTo>
                <a:lnTo>
                  <a:pt x="148018" y="12534"/>
                </a:lnTo>
                <a:lnTo>
                  <a:pt x="143903" y="1955"/>
                </a:lnTo>
                <a:lnTo>
                  <a:pt x="116065" y="1955"/>
                </a:lnTo>
                <a:lnTo>
                  <a:pt x="116065" y="8089"/>
                </a:lnTo>
                <a:lnTo>
                  <a:pt x="139090" y="8089"/>
                </a:lnTo>
                <a:lnTo>
                  <a:pt x="143535" y="18262"/>
                </a:lnTo>
                <a:lnTo>
                  <a:pt x="149364" y="27673"/>
                </a:lnTo>
                <a:lnTo>
                  <a:pt x="156400" y="35839"/>
                </a:lnTo>
                <a:lnTo>
                  <a:pt x="164439" y="42316"/>
                </a:lnTo>
                <a:lnTo>
                  <a:pt x="165417" y="40538"/>
                </a:lnTo>
                <a:lnTo>
                  <a:pt x="167640" y="37693"/>
                </a:lnTo>
                <a:lnTo>
                  <a:pt x="169062" y="36449"/>
                </a:lnTo>
                <a:close/>
              </a:path>
              <a:path w="346709" h="81914">
                <a:moveTo>
                  <a:pt x="245465" y="3200"/>
                </a:moveTo>
                <a:lnTo>
                  <a:pt x="238975" y="3200"/>
                </a:lnTo>
                <a:lnTo>
                  <a:pt x="238975" y="7912"/>
                </a:lnTo>
                <a:lnTo>
                  <a:pt x="238975" y="14046"/>
                </a:lnTo>
                <a:lnTo>
                  <a:pt x="238975" y="18491"/>
                </a:lnTo>
                <a:lnTo>
                  <a:pt x="238975" y="24714"/>
                </a:lnTo>
                <a:lnTo>
                  <a:pt x="194500" y="24714"/>
                </a:lnTo>
                <a:lnTo>
                  <a:pt x="194500" y="18491"/>
                </a:lnTo>
                <a:lnTo>
                  <a:pt x="238975" y="18491"/>
                </a:lnTo>
                <a:lnTo>
                  <a:pt x="238975" y="14046"/>
                </a:lnTo>
                <a:lnTo>
                  <a:pt x="194500" y="14046"/>
                </a:lnTo>
                <a:lnTo>
                  <a:pt x="194500" y="7912"/>
                </a:lnTo>
                <a:lnTo>
                  <a:pt x="238975" y="7912"/>
                </a:lnTo>
                <a:lnTo>
                  <a:pt x="238975" y="3200"/>
                </a:lnTo>
                <a:lnTo>
                  <a:pt x="188277" y="3200"/>
                </a:lnTo>
                <a:lnTo>
                  <a:pt x="188277" y="29425"/>
                </a:lnTo>
                <a:lnTo>
                  <a:pt x="245465" y="29425"/>
                </a:lnTo>
                <a:lnTo>
                  <a:pt x="245465" y="24714"/>
                </a:lnTo>
                <a:lnTo>
                  <a:pt x="245465" y="18491"/>
                </a:lnTo>
                <a:lnTo>
                  <a:pt x="245465" y="14046"/>
                </a:lnTo>
                <a:lnTo>
                  <a:pt x="245465" y="7912"/>
                </a:lnTo>
                <a:lnTo>
                  <a:pt x="245465" y="3200"/>
                </a:lnTo>
                <a:close/>
              </a:path>
              <a:path w="346709" h="81914">
                <a:moveTo>
                  <a:pt x="257556" y="76276"/>
                </a:moveTo>
                <a:lnTo>
                  <a:pt x="250710" y="74587"/>
                </a:lnTo>
                <a:lnTo>
                  <a:pt x="244665" y="71653"/>
                </a:lnTo>
                <a:lnTo>
                  <a:pt x="239598" y="67741"/>
                </a:lnTo>
                <a:lnTo>
                  <a:pt x="243725" y="63741"/>
                </a:lnTo>
                <a:lnTo>
                  <a:pt x="245287" y="62230"/>
                </a:lnTo>
                <a:lnTo>
                  <a:pt x="245402" y="62052"/>
                </a:lnTo>
                <a:lnTo>
                  <a:pt x="249910" y="55295"/>
                </a:lnTo>
                <a:lnTo>
                  <a:pt x="252666" y="46850"/>
                </a:lnTo>
                <a:lnTo>
                  <a:pt x="248666" y="45250"/>
                </a:lnTo>
                <a:lnTo>
                  <a:pt x="247510" y="45427"/>
                </a:lnTo>
                <a:lnTo>
                  <a:pt x="244576" y="45427"/>
                </a:lnTo>
                <a:lnTo>
                  <a:pt x="244576" y="50673"/>
                </a:lnTo>
                <a:lnTo>
                  <a:pt x="244487" y="50850"/>
                </a:lnTo>
                <a:lnTo>
                  <a:pt x="242303" y="55562"/>
                </a:lnTo>
                <a:lnTo>
                  <a:pt x="241185" y="57073"/>
                </a:lnTo>
                <a:lnTo>
                  <a:pt x="238975" y="60007"/>
                </a:lnTo>
                <a:lnTo>
                  <a:pt x="234975" y="63741"/>
                </a:lnTo>
                <a:lnTo>
                  <a:pt x="231317" y="60007"/>
                </a:lnTo>
                <a:lnTo>
                  <a:pt x="228295" y="55562"/>
                </a:lnTo>
                <a:lnTo>
                  <a:pt x="228193" y="55295"/>
                </a:lnTo>
                <a:lnTo>
                  <a:pt x="226250" y="50673"/>
                </a:lnTo>
                <a:lnTo>
                  <a:pt x="244576" y="50673"/>
                </a:lnTo>
                <a:lnTo>
                  <a:pt x="244576" y="45427"/>
                </a:lnTo>
                <a:lnTo>
                  <a:pt x="216916" y="45427"/>
                </a:lnTo>
                <a:lnTo>
                  <a:pt x="216916" y="50673"/>
                </a:lnTo>
                <a:lnTo>
                  <a:pt x="224561" y="50673"/>
                </a:lnTo>
                <a:lnTo>
                  <a:pt x="220738" y="51828"/>
                </a:lnTo>
                <a:lnTo>
                  <a:pt x="223139" y="57785"/>
                </a:lnTo>
                <a:lnTo>
                  <a:pt x="226428" y="63030"/>
                </a:lnTo>
                <a:lnTo>
                  <a:pt x="230517" y="67475"/>
                </a:lnTo>
                <a:lnTo>
                  <a:pt x="225450" y="71297"/>
                </a:lnTo>
                <a:lnTo>
                  <a:pt x="219671" y="74142"/>
                </a:lnTo>
                <a:lnTo>
                  <a:pt x="214096" y="75831"/>
                </a:lnTo>
                <a:lnTo>
                  <a:pt x="213804" y="75831"/>
                </a:lnTo>
                <a:lnTo>
                  <a:pt x="213804" y="72898"/>
                </a:lnTo>
                <a:lnTo>
                  <a:pt x="213804" y="69164"/>
                </a:lnTo>
                <a:lnTo>
                  <a:pt x="213804" y="39916"/>
                </a:lnTo>
                <a:lnTo>
                  <a:pt x="255422" y="39916"/>
                </a:lnTo>
                <a:lnTo>
                  <a:pt x="255422" y="34404"/>
                </a:lnTo>
                <a:lnTo>
                  <a:pt x="207492" y="34404"/>
                </a:lnTo>
                <a:lnTo>
                  <a:pt x="207492" y="39916"/>
                </a:lnTo>
                <a:lnTo>
                  <a:pt x="207492" y="45872"/>
                </a:lnTo>
                <a:lnTo>
                  <a:pt x="207492" y="50850"/>
                </a:lnTo>
                <a:lnTo>
                  <a:pt x="207492" y="57073"/>
                </a:lnTo>
                <a:lnTo>
                  <a:pt x="207492" y="62052"/>
                </a:lnTo>
                <a:lnTo>
                  <a:pt x="207492" y="67475"/>
                </a:lnTo>
                <a:lnTo>
                  <a:pt x="201980" y="68097"/>
                </a:lnTo>
                <a:lnTo>
                  <a:pt x="191389" y="69164"/>
                </a:lnTo>
                <a:lnTo>
                  <a:pt x="191389" y="62052"/>
                </a:lnTo>
                <a:lnTo>
                  <a:pt x="207492" y="62052"/>
                </a:lnTo>
                <a:lnTo>
                  <a:pt x="207492" y="57073"/>
                </a:lnTo>
                <a:lnTo>
                  <a:pt x="191389" y="57073"/>
                </a:lnTo>
                <a:lnTo>
                  <a:pt x="191389" y="50850"/>
                </a:lnTo>
                <a:lnTo>
                  <a:pt x="207492" y="50850"/>
                </a:lnTo>
                <a:lnTo>
                  <a:pt x="207492" y="45872"/>
                </a:lnTo>
                <a:lnTo>
                  <a:pt x="191389" y="45872"/>
                </a:lnTo>
                <a:lnTo>
                  <a:pt x="191389" y="39916"/>
                </a:lnTo>
                <a:lnTo>
                  <a:pt x="207492" y="39916"/>
                </a:lnTo>
                <a:lnTo>
                  <a:pt x="207492" y="34404"/>
                </a:lnTo>
                <a:lnTo>
                  <a:pt x="177698" y="34404"/>
                </a:lnTo>
                <a:lnTo>
                  <a:pt x="177698" y="39916"/>
                </a:lnTo>
                <a:lnTo>
                  <a:pt x="185343" y="39916"/>
                </a:lnTo>
                <a:lnTo>
                  <a:pt x="185343" y="69786"/>
                </a:lnTo>
                <a:lnTo>
                  <a:pt x="182232" y="70142"/>
                </a:lnTo>
                <a:lnTo>
                  <a:pt x="179387" y="70408"/>
                </a:lnTo>
                <a:lnTo>
                  <a:pt x="176898" y="70586"/>
                </a:lnTo>
                <a:lnTo>
                  <a:pt x="177012" y="71653"/>
                </a:lnTo>
                <a:lnTo>
                  <a:pt x="177520" y="76454"/>
                </a:lnTo>
                <a:lnTo>
                  <a:pt x="207492" y="72898"/>
                </a:lnTo>
                <a:lnTo>
                  <a:pt x="207492" y="81432"/>
                </a:lnTo>
                <a:lnTo>
                  <a:pt x="213804" y="81432"/>
                </a:lnTo>
                <a:lnTo>
                  <a:pt x="213804" y="76009"/>
                </a:lnTo>
                <a:lnTo>
                  <a:pt x="214960" y="77165"/>
                </a:lnTo>
                <a:lnTo>
                  <a:pt x="216496" y="79387"/>
                </a:lnTo>
                <a:lnTo>
                  <a:pt x="217271" y="80987"/>
                </a:lnTo>
                <a:lnTo>
                  <a:pt x="223494" y="78854"/>
                </a:lnTo>
                <a:lnTo>
                  <a:pt x="229539" y="75831"/>
                </a:lnTo>
                <a:lnTo>
                  <a:pt x="234975" y="71653"/>
                </a:lnTo>
                <a:lnTo>
                  <a:pt x="240004" y="75831"/>
                </a:lnTo>
                <a:lnTo>
                  <a:pt x="240703" y="76276"/>
                </a:lnTo>
                <a:lnTo>
                  <a:pt x="246443" y="79387"/>
                </a:lnTo>
                <a:lnTo>
                  <a:pt x="253555" y="81432"/>
                </a:lnTo>
                <a:lnTo>
                  <a:pt x="254355" y="79921"/>
                </a:lnTo>
                <a:lnTo>
                  <a:pt x="256133" y="77520"/>
                </a:lnTo>
                <a:lnTo>
                  <a:pt x="257556" y="76276"/>
                </a:lnTo>
                <a:close/>
              </a:path>
              <a:path w="346709" h="81914">
                <a:moveTo>
                  <a:pt x="338582" y="43738"/>
                </a:moveTo>
                <a:lnTo>
                  <a:pt x="332092" y="43738"/>
                </a:lnTo>
                <a:lnTo>
                  <a:pt x="332092" y="50050"/>
                </a:lnTo>
                <a:lnTo>
                  <a:pt x="332092" y="70942"/>
                </a:lnTo>
                <a:lnTo>
                  <a:pt x="295275" y="70942"/>
                </a:lnTo>
                <a:lnTo>
                  <a:pt x="295275" y="50050"/>
                </a:lnTo>
                <a:lnTo>
                  <a:pt x="332092" y="50050"/>
                </a:lnTo>
                <a:lnTo>
                  <a:pt x="332092" y="43738"/>
                </a:lnTo>
                <a:lnTo>
                  <a:pt x="288950" y="43738"/>
                </a:lnTo>
                <a:lnTo>
                  <a:pt x="288950" y="81610"/>
                </a:lnTo>
                <a:lnTo>
                  <a:pt x="295275" y="81610"/>
                </a:lnTo>
                <a:lnTo>
                  <a:pt x="295275" y="76987"/>
                </a:lnTo>
                <a:lnTo>
                  <a:pt x="332092" y="76987"/>
                </a:lnTo>
                <a:lnTo>
                  <a:pt x="332092" y="81432"/>
                </a:lnTo>
                <a:lnTo>
                  <a:pt x="338582" y="81432"/>
                </a:lnTo>
                <a:lnTo>
                  <a:pt x="338582" y="76987"/>
                </a:lnTo>
                <a:lnTo>
                  <a:pt x="338582" y="70942"/>
                </a:lnTo>
                <a:lnTo>
                  <a:pt x="338582" y="50050"/>
                </a:lnTo>
                <a:lnTo>
                  <a:pt x="338582" y="43738"/>
                </a:lnTo>
                <a:close/>
              </a:path>
              <a:path w="346709" h="81914">
                <a:moveTo>
                  <a:pt x="346405" y="24803"/>
                </a:moveTo>
                <a:lnTo>
                  <a:pt x="281216" y="24803"/>
                </a:lnTo>
                <a:lnTo>
                  <a:pt x="281216" y="14401"/>
                </a:lnTo>
                <a:lnTo>
                  <a:pt x="296595" y="13068"/>
                </a:lnTo>
                <a:lnTo>
                  <a:pt x="311962" y="11303"/>
                </a:lnTo>
                <a:lnTo>
                  <a:pt x="326402" y="9093"/>
                </a:lnTo>
                <a:lnTo>
                  <a:pt x="329006" y="8534"/>
                </a:lnTo>
                <a:lnTo>
                  <a:pt x="339026" y="6400"/>
                </a:lnTo>
                <a:lnTo>
                  <a:pt x="333514" y="1155"/>
                </a:lnTo>
                <a:lnTo>
                  <a:pt x="322948" y="3441"/>
                </a:lnTo>
                <a:lnTo>
                  <a:pt x="310057" y="5473"/>
                </a:lnTo>
                <a:lnTo>
                  <a:pt x="295871" y="7188"/>
                </a:lnTo>
                <a:lnTo>
                  <a:pt x="281393" y="8534"/>
                </a:lnTo>
                <a:lnTo>
                  <a:pt x="274637" y="7188"/>
                </a:lnTo>
                <a:lnTo>
                  <a:pt x="274637" y="32004"/>
                </a:lnTo>
                <a:lnTo>
                  <a:pt x="264236" y="77165"/>
                </a:lnTo>
                <a:lnTo>
                  <a:pt x="266014" y="77965"/>
                </a:lnTo>
                <a:lnTo>
                  <a:pt x="268503" y="80276"/>
                </a:lnTo>
                <a:lnTo>
                  <a:pt x="269392" y="81610"/>
                </a:lnTo>
                <a:lnTo>
                  <a:pt x="269481" y="81432"/>
                </a:lnTo>
                <a:lnTo>
                  <a:pt x="275666" y="69710"/>
                </a:lnTo>
                <a:lnTo>
                  <a:pt x="279234" y="56692"/>
                </a:lnTo>
                <a:lnTo>
                  <a:pt x="280847" y="43738"/>
                </a:lnTo>
                <a:lnTo>
                  <a:pt x="280873" y="42926"/>
                </a:lnTo>
                <a:lnTo>
                  <a:pt x="281216" y="32004"/>
                </a:lnTo>
                <a:lnTo>
                  <a:pt x="281216" y="31203"/>
                </a:lnTo>
                <a:lnTo>
                  <a:pt x="346405" y="31203"/>
                </a:lnTo>
                <a:lnTo>
                  <a:pt x="346405" y="248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480669" y="3008363"/>
            <a:ext cx="81280" cy="7620"/>
          </a:xfrm>
          <a:custGeom>
            <a:avLst/>
            <a:gdLst/>
            <a:ahLst/>
            <a:cxnLst/>
            <a:rect l="l" t="t" r="r" b="b"/>
            <a:pathLst>
              <a:path w="81280" h="7619">
                <a:moveTo>
                  <a:pt x="80755" y="7201"/>
                </a:moveTo>
                <a:lnTo>
                  <a:pt x="0" y="7201"/>
                </a:lnTo>
                <a:lnTo>
                  <a:pt x="0" y="0"/>
                </a:lnTo>
                <a:lnTo>
                  <a:pt x="80755" y="0"/>
                </a:lnTo>
                <a:lnTo>
                  <a:pt x="80755" y="72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569251" y="2979025"/>
            <a:ext cx="81915" cy="74930"/>
          </a:xfrm>
          <a:custGeom>
            <a:avLst/>
            <a:gdLst/>
            <a:ahLst/>
            <a:cxnLst/>
            <a:rect l="l" t="t" r="r" b="b"/>
            <a:pathLst>
              <a:path w="81914" h="74930">
                <a:moveTo>
                  <a:pt x="77109" y="74501"/>
                </a:moveTo>
                <a:lnTo>
                  <a:pt x="64777" y="69506"/>
                </a:lnTo>
                <a:lnTo>
                  <a:pt x="54830" y="62277"/>
                </a:lnTo>
                <a:lnTo>
                  <a:pt x="47017" y="52847"/>
                </a:lnTo>
                <a:lnTo>
                  <a:pt x="41089" y="41251"/>
                </a:lnTo>
                <a:lnTo>
                  <a:pt x="37057" y="50697"/>
                </a:lnTo>
                <a:lnTo>
                  <a:pt x="30049" y="59610"/>
                </a:lnTo>
                <a:lnTo>
                  <a:pt x="19289" y="67655"/>
                </a:lnTo>
                <a:lnTo>
                  <a:pt x="4002" y="74501"/>
                </a:lnTo>
                <a:lnTo>
                  <a:pt x="3379" y="72901"/>
                </a:lnTo>
                <a:lnTo>
                  <a:pt x="1423" y="70056"/>
                </a:lnTo>
                <a:lnTo>
                  <a:pt x="0" y="68811"/>
                </a:lnTo>
                <a:lnTo>
                  <a:pt x="15876" y="61582"/>
                </a:lnTo>
                <a:lnTo>
                  <a:pt x="26358" y="53120"/>
                </a:lnTo>
                <a:lnTo>
                  <a:pt x="32555" y="43857"/>
                </a:lnTo>
                <a:lnTo>
                  <a:pt x="35575" y="34228"/>
                </a:lnTo>
                <a:lnTo>
                  <a:pt x="4446" y="34228"/>
                </a:lnTo>
                <a:lnTo>
                  <a:pt x="4446" y="27471"/>
                </a:lnTo>
                <a:lnTo>
                  <a:pt x="36286" y="27471"/>
                </a:lnTo>
                <a:lnTo>
                  <a:pt x="36464" y="25782"/>
                </a:lnTo>
                <a:lnTo>
                  <a:pt x="36464" y="6756"/>
                </a:lnTo>
                <a:lnTo>
                  <a:pt x="1689" y="6756"/>
                </a:lnTo>
                <a:lnTo>
                  <a:pt x="1689" y="0"/>
                </a:lnTo>
                <a:lnTo>
                  <a:pt x="79332" y="0"/>
                </a:lnTo>
                <a:lnTo>
                  <a:pt x="79332" y="6756"/>
                </a:lnTo>
                <a:lnTo>
                  <a:pt x="43401" y="6756"/>
                </a:lnTo>
                <a:lnTo>
                  <a:pt x="43312" y="27471"/>
                </a:lnTo>
                <a:lnTo>
                  <a:pt x="77109" y="27471"/>
                </a:lnTo>
                <a:lnTo>
                  <a:pt x="77109" y="34228"/>
                </a:lnTo>
                <a:lnTo>
                  <a:pt x="45358" y="34228"/>
                </a:lnTo>
                <a:lnTo>
                  <a:pt x="50778" y="46288"/>
                </a:lnTo>
                <a:lnTo>
                  <a:pt x="58498" y="56098"/>
                </a:lnTo>
                <a:lnTo>
                  <a:pt x="68721" y="63508"/>
                </a:lnTo>
                <a:lnTo>
                  <a:pt x="81645" y="68367"/>
                </a:lnTo>
                <a:lnTo>
                  <a:pt x="80044" y="69789"/>
                </a:lnTo>
                <a:lnTo>
                  <a:pt x="78087" y="72634"/>
                </a:lnTo>
                <a:lnTo>
                  <a:pt x="77109" y="745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658367" y="2970490"/>
            <a:ext cx="23495" cy="85090"/>
          </a:xfrm>
          <a:custGeom>
            <a:avLst/>
            <a:gdLst/>
            <a:ahLst/>
            <a:cxnLst/>
            <a:rect l="l" t="t" r="r" b="b"/>
            <a:pathLst>
              <a:path w="23494" h="85089">
                <a:moveTo>
                  <a:pt x="5336" y="84636"/>
                </a:moveTo>
                <a:lnTo>
                  <a:pt x="0" y="81880"/>
                </a:lnTo>
                <a:lnTo>
                  <a:pt x="6899" y="73461"/>
                </a:lnTo>
                <a:lnTo>
                  <a:pt x="12106" y="64066"/>
                </a:lnTo>
                <a:lnTo>
                  <a:pt x="15395" y="53688"/>
                </a:lnTo>
                <a:lnTo>
                  <a:pt x="16542" y="42318"/>
                </a:lnTo>
                <a:lnTo>
                  <a:pt x="15395" y="30948"/>
                </a:lnTo>
                <a:lnTo>
                  <a:pt x="12106" y="20570"/>
                </a:lnTo>
                <a:lnTo>
                  <a:pt x="6899" y="11175"/>
                </a:lnTo>
                <a:lnTo>
                  <a:pt x="0" y="2756"/>
                </a:lnTo>
                <a:lnTo>
                  <a:pt x="5336" y="0"/>
                </a:lnTo>
                <a:lnTo>
                  <a:pt x="12604" y="8750"/>
                </a:lnTo>
                <a:lnTo>
                  <a:pt x="18187" y="18725"/>
                </a:lnTo>
                <a:lnTo>
                  <a:pt x="21770" y="29917"/>
                </a:lnTo>
                <a:lnTo>
                  <a:pt x="23034" y="42318"/>
                </a:lnTo>
                <a:lnTo>
                  <a:pt x="21770" y="54719"/>
                </a:lnTo>
                <a:lnTo>
                  <a:pt x="18187" y="65911"/>
                </a:lnTo>
                <a:lnTo>
                  <a:pt x="12604" y="75886"/>
                </a:lnTo>
                <a:lnTo>
                  <a:pt x="5336" y="84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0" name="object 7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060282" y="2898204"/>
            <a:ext cx="198712" cy="93684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847481" y="2898204"/>
            <a:ext cx="198712" cy="93684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634680" y="2898204"/>
            <a:ext cx="198712" cy="93684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421879" y="2819978"/>
            <a:ext cx="198712" cy="93684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318367" y="2974666"/>
            <a:ext cx="407966" cy="95667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939064" y="2896230"/>
            <a:ext cx="251458" cy="92356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13990" y="3280090"/>
            <a:ext cx="150602" cy="75795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299352" y="3280090"/>
            <a:ext cx="153738" cy="75795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081783" y="3280090"/>
            <a:ext cx="156332" cy="75795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870536" y="3280090"/>
            <a:ext cx="152765" cy="75795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656905" y="3280090"/>
            <a:ext cx="154242" cy="75795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4447678" y="3280090"/>
            <a:ext cx="147611" cy="75795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232256" y="3280090"/>
            <a:ext cx="154458" cy="75795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7251" y="3549475"/>
            <a:ext cx="300742" cy="96046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84047" y="3706095"/>
            <a:ext cx="405674" cy="95110"/>
          </a:xfrm>
          <a:prstGeom prst="rect">
            <a:avLst/>
          </a:prstGeom>
        </p:spPr>
      </p:pic>
      <p:sp>
        <p:nvSpPr>
          <p:cNvPr id="85" name="object 85"/>
          <p:cNvSpPr/>
          <p:nvPr/>
        </p:nvSpPr>
        <p:spPr>
          <a:xfrm>
            <a:off x="1223556" y="3548906"/>
            <a:ext cx="199390" cy="95885"/>
          </a:xfrm>
          <a:custGeom>
            <a:avLst/>
            <a:gdLst/>
            <a:ahLst/>
            <a:cxnLst/>
            <a:rect l="l" t="t" r="r" b="b"/>
            <a:pathLst>
              <a:path w="199390" h="95885">
                <a:moveTo>
                  <a:pt x="46964" y="9486"/>
                </a:moveTo>
                <a:lnTo>
                  <a:pt x="19621" y="9486"/>
                </a:lnTo>
                <a:lnTo>
                  <a:pt x="20955" y="6807"/>
                </a:lnTo>
                <a:lnTo>
                  <a:pt x="22021" y="4483"/>
                </a:lnTo>
                <a:lnTo>
                  <a:pt x="22961" y="1879"/>
                </a:lnTo>
                <a:lnTo>
                  <a:pt x="15659" y="0"/>
                </a:lnTo>
                <a:lnTo>
                  <a:pt x="12738" y="6807"/>
                </a:lnTo>
                <a:lnTo>
                  <a:pt x="12649" y="6985"/>
                </a:lnTo>
                <a:lnTo>
                  <a:pt x="9042" y="13373"/>
                </a:lnTo>
                <a:lnTo>
                  <a:pt x="4749" y="19329"/>
                </a:lnTo>
                <a:lnTo>
                  <a:pt x="0" y="24409"/>
                </a:lnTo>
                <a:lnTo>
                  <a:pt x="1460" y="25146"/>
                </a:lnTo>
                <a:lnTo>
                  <a:pt x="4114" y="26911"/>
                </a:lnTo>
                <a:lnTo>
                  <a:pt x="5016" y="27546"/>
                </a:lnTo>
                <a:lnTo>
                  <a:pt x="6375" y="28587"/>
                </a:lnTo>
                <a:lnTo>
                  <a:pt x="9715" y="25146"/>
                </a:lnTo>
                <a:lnTo>
                  <a:pt x="13220" y="20548"/>
                </a:lnTo>
                <a:lnTo>
                  <a:pt x="16179" y="15748"/>
                </a:lnTo>
                <a:lnTo>
                  <a:pt x="20256" y="15748"/>
                </a:lnTo>
                <a:lnTo>
                  <a:pt x="22237" y="19824"/>
                </a:lnTo>
                <a:lnTo>
                  <a:pt x="24180" y="24625"/>
                </a:lnTo>
                <a:lnTo>
                  <a:pt x="24307" y="25146"/>
                </a:lnTo>
                <a:lnTo>
                  <a:pt x="24942" y="27952"/>
                </a:lnTo>
                <a:lnTo>
                  <a:pt x="31889" y="25146"/>
                </a:lnTo>
                <a:lnTo>
                  <a:pt x="31597" y="25146"/>
                </a:lnTo>
                <a:lnTo>
                  <a:pt x="31000" y="22745"/>
                </a:lnTo>
                <a:lnTo>
                  <a:pt x="29540" y="19088"/>
                </a:lnTo>
                <a:lnTo>
                  <a:pt x="29425" y="18872"/>
                </a:lnTo>
                <a:lnTo>
                  <a:pt x="27876" y="15748"/>
                </a:lnTo>
                <a:lnTo>
                  <a:pt x="46964" y="15748"/>
                </a:lnTo>
                <a:lnTo>
                  <a:pt x="46964" y="9486"/>
                </a:lnTo>
                <a:close/>
              </a:path>
              <a:path w="199390" h="95885">
                <a:moveTo>
                  <a:pt x="91846" y="62077"/>
                </a:moveTo>
                <a:lnTo>
                  <a:pt x="52184" y="62077"/>
                </a:lnTo>
                <a:lnTo>
                  <a:pt x="52184" y="52476"/>
                </a:lnTo>
                <a:lnTo>
                  <a:pt x="85788" y="52476"/>
                </a:lnTo>
                <a:lnTo>
                  <a:pt x="85788" y="28790"/>
                </a:lnTo>
                <a:lnTo>
                  <a:pt x="78181" y="28790"/>
                </a:lnTo>
                <a:lnTo>
                  <a:pt x="78181" y="35369"/>
                </a:lnTo>
                <a:lnTo>
                  <a:pt x="78181" y="45897"/>
                </a:lnTo>
                <a:lnTo>
                  <a:pt x="52184" y="45897"/>
                </a:lnTo>
                <a:lnTo>
                  <a:pt x="52184" y="35369"/>
                </a:lnTo>
                <a:lnTo>
                  <a:pt x="78181" y="35369"/>
                </a:lnTo>
                <a:lnTo>
                  <a:pt x="78181" y="28790"/>
                </a:lnTo>
                <a:lnTo>
                  <a:pt x="10020" y="28790"/>
                </a:lnTo>
                <a:lnTo>
                  <a:pt x="10020" y="35369"/>
                </a:lnTo>
                <a:lnTo>
                  <a:pt x="44678" y="35369"/>
                </a:lnTo>
                <a:lnTo>
                  <a:pt x="44678" y="45897"/>
                </a:lnTo>
                <a:lnTo>
                  <a:pt x="44678" y="52476"/>
                </a:lnTo>
                <a:lnTo>
                  <a:pt x="44678" y="62077"/>
                </a:lnTo>
                <a:lnTo>
                  <a:pt x="18999" y="62077"/>
                </a:lnTo>
                <a:lnTo>
                  <a:pt x="19735" y="58940"/>
                </a:lnTo>
                <a:lnTo>
                  <a:pt x="20561" y="55714"/>
                </a:lnTo>
                <a:lnTo>
                  <a:pt x="21297" y="52476"/>
                </a:lnTo>
                <a:lnTo>
                  <a:pt x="44678" y="52476"/>
                </a:lnTo>
                <a:lnTo>
                  <a:pt x="44678" y="45897"/>
                </a:lnTo>
                <a:lnTo>
                  <a:pt x="15138" y="45897"/>
                </a:lnTo>
                <a:lnTo>
                  <a:pt x="13677" y="52476"/>
                </a:lnTo>
                <a:lnTo>
                  <a:pt x="12065" y="59067"/>
                </a:lnTo>
                <a:lnTo>
                  <a:pt x="10325" y="65532"/>
                </a:lnTo>
                <a:lnTo>
                  <a:pt x="8661" y="71145"/>
                </a:lnTo>
                <a:lnTo>
                  <a:pt x="16179" y="72301"/>
                </a:lnTo>
                <a:lnTo>
                  <a:pt x="16522" y="71145"/>
                </a:lnTo>
                <a:lnTo>
                  <a:pt x="16802" y="70002"/>
                </a:lnTo>
                <a:lnTo>
                  <a:pt x="17221" y="68745"/>
                </a:lnTo>
                <a:lnTo>
                  <a:pt x="37782" y="68745"/>
                </a:lnTo>
                <a:lnTo>
                  <a:pt x="29857" y="74714"/>
                </a:lnTo>
                <a:lnTo>
                  <a:pt x="20726" y="80060"/>
                </a:lnTo>
                <a:lnTo>
                  <a:pt x="11226" y="84404"/>
                </a:lnTo>
                <a:lnTo>
                  <a:pt x="10464" y="84683"/>
                </a:lnTo>
                <a:lnTo>
                  <a:pt x="1155" y="87845"/>
                </a:lnTo>
                <a:lnTo>
                  <a:pt x="2819" y="89408"/>
                </a:lnTo>
                <a:lnTo>
                  <a:pt x="4914" y="92113"/>
                </a:lnTo>
                <a:lnTo>
                  <a:pt x="6057" y="93992"/>
                </a:lnTo>
                <a:lnTo>
                  <a:pt x="16357" y="89992"/>
                </a:lnTo>
                <a:lnTo>
                  <a:pt x="26657" y="84683"/>
                </a:lnTo>
                <a:lnTo>
                  <a:pt x="36309" y="78333"/>
                </a:lnTo>
                <a:lnTo>
                  <a:pt x="44678" y="71145"/>
                </a:lnTo>
                <a:lnTo>
                  <a:pt x="44678" y="95669"/>
                </a:lnTo>
                <a:lnTo>
                  <a:pt x="52184" y="95669"/>
                </a:lnTo>
                <a:lnTo>
                  <a:pt x="52184" y="71145"/>
                </a:lnTo>
                <a:lnTo>
                  <a:pt x="52184" y="68745"/>
                </a:lnTo>
                <a:lnTo>
                  <a:pt x="83502" y="68745"/>
                </a:lnTo>
                <a:lnTo>
                  <a:pt x="82448" y="78041"/>
                </a:lnTo>
                <a:lnTo>
                  <a:pt x="82372" y="78333"/>
                </a:lnTo>
                <a:lnTo>
                  <a:pt x="81305" y="82207"/>
                </a:lnTo>
                <a:lnTo>
                  <a:pt x="79844" y="83667"/>
                </a:lnTo>
                <a:lnTo>
                  <a:pt x="79006" y="84404"/>
                </a:lnTo>
                <a:lnTo>
                  <a:pt x="69405" y="84404"/>
                </a:lnTo>
                <a:lnTo>
                  <a:pt x="64300" y="83985"/>
                </a:lnTo>
                <a:lnTo>
                  <a:pt x="65544" y="85864"/>
                </a:lnTo>
                <a:lnTo>
                  <a:pt x="66281" y="88887"/>
                </a:lnTo>
                <a:lnTo>
                  <a:pt x="66382" y="90970"/>
                </a:lnTo>
                <a:lnTo>
                  <a:pt x="63665" y="90970"/>
                </a:lnTo>
                <a:lnTo>
                  <a:pt x="71805" y="91287"/>
                </a:lnTo>
                <a:lnTo>
                  <a:pt x="76822" y="91287"/>
                </a:lnTo>
                <a:lnTo>
                  <a:pt x="80886" y="90970"/>
                </a:lnTo>
                <a:lnTo>
                  <a:pt x="82448" y="90970"/>
                </a:lnTo>
                <a:lnTo>
                  <a:pt x="89166" y="83985"/>
                </a:lnTo>
                <a:lnTo>
                  <a:pt x="89242" y="83667"/>
                </a:lnTo>
                <a:lnTo>
                  <a:pt x="90182" y="79603"/>
                </a:lnTo>
                <a:lnTo>
                  <a:pt x="91274" y="68745"/>
                </a:lnTo>
                <a:lnTo>
                  <a:pt x="91744" y="64058"/>
                </a:lnTo>
                <a:lnTo>
                  <a:pt x="91846" y="62077"/>
                </a:lnTo>
                <a:close/>
              </a:path>
              <a:path w="199390" h="95885">
                <a:moveTo>
                  <a:pt x="95389" y="9486"/>
                </a:moveTo>
                <a:lnTo>
                  <a:pt x="60325" y="9486"/>
                </a:lnTo>
                <a:lnTo>
                  <a:pt x="61772" y="6807"/>
                </a:lnTo>
                <a:lnTo>
                  <a:pt x="62839" y="4483"/>
                </a:lnTo>
                <a:lnTo>
                  <a:pt x="63881" y="1879"/>
                </a:lnTo>
                <a:lnTo>
                  <a:pt x="56464" y="0"/>
                </a:lnTo>
                <a:lnTo>
                  <a:pt x="53428" y="6807"/>
                </a:lnTo>
                <a:lnTo>
                  <a:pt x="53314" y="6985"/>
                </a:lnTo>
                <a:lnTo>
                  <a:pt x="49466" y="13169"/>
                </a:lnTo>
                <a:lnTo>
                  <a:pt x="44767" y="18872"/>
                </a:lnTo>
                <a:lnTo>
                  <a:pt x="39560" y="23685"/>
                </a:lnTo>
                <a:lnTo>
                  <a:pt x="41338" y="24625"/>
                </a:lnTo>
                <a:lnTo>
                  <a:pt x="44462" y="26911"/>
                </a:lnTo>
                <a:lnTo>
                  <a:pt x="45821" y="28168"/>
                </a:lnTo>
                <a:lnTo>
                  <a:pt x="49225" y="25146"/>
                </a:lnTo>
                <a:lnTo>
                  <a:pt x="49758" y="24625"/>
                </a:lnTo>
                <a:lnTo>
                  <a:pt x="53340" y="20548"/>
                </a:lnTo>
                <a:lnTo>
                  <a:pt x="56565" y="15748"/>
                </a:lnTo>
                <a:lnTo>
                  <a:pt x="63982" y="15748"/>
                </a:lnTo>
                <a:lnTo>
                  <a:pt x="67106" y="19824"/>
                </a:lnTo>
                <a:lnTo>
                  <a:pt x="70078" y="24625"/>
                </a:lnTo>
                <a:lnTo>
                  <a:pt x="70294" y="25146"/>
                </a:lnTo>
                <a:lnTo>
                  <a:pt x="71386" y="28168"/>
                </a:lnTo>
                <a:lnTo>
                  <a:pt x="78955" y="25146"/>
                </a:lnTo>
                <a:lnTo>
                  <a:pt x="78041" y="25146"/>
                </a:lnTo>
                <a:lnTo>
                  <a:pt x="77025" y="22745"/>
                </a:lnTo>
                <a:lnTo>
                  <a:pt x="74726" y="19088"/>
                </a:lnTo>
                <a:lnTo>
                  <a:pt x="72224" y="15748"/>
                </a:lnTo>
                <a:lnTo>
                  <a:pt x="95389" y="15748"/>
                </a:lnTo>
                <a:lnTo>
                  <a:pt x="95389" y="9486"/>
                </a:lnTo>
                <a:close/>
              </a:path>
              <a:path w="199390" h="95885">
                <a:moveTo>
                  <a:pt x="190055" y="15443"/>
                </a:moveTo>
                <a:lnTo>
                  <a:pt x="115646" y="15443"/>
                </a:lnTo>
                <a:lnTo>
                  <a:pt x="115646" y="23685"/>
                </a:lnTo>
                <a:lnTo>
                  <a:pt x="190055" y="23685"/>
                </a:lnTo>
                <a:lnTo>
                  <a:pt x="190055" y="15443"/>
                </a:lnTo>
                <a:close/>
              </a:path>
              <a:path w="199390" h="95885">
                <a:moveTo>
                  <a:pt x="198818" y="76885"/>
                </a:moveTo>
                <a:lnTo>
                  <a:pt x="106870" y="76885"/>
                </a:lnTo>
                <a:lnTo>
                  <a:pt x="106870" y="85344"/>
                </a:lnTo>
                <a:lnTo>
                  <a:pt x="198818" y="85344"/>
                </a:lnTo>
                <a:lnTo>
                  <a:pt x="198818" y="768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432925" y="3550463"/>
            <a:ext cx="92710" cy="95250"/>
          </a:xfrm>
          <a:custGeom>
            <a:avLst/>
            <a:gdLst/>
            <a:ahLst/>
            <a:cxnLst/>
            <a:rect l="l" t="t" r="r" b="b"/>
            <a:pathLst>
              <a:path w="92709" h="95250">
                <a:moveTo>
                  <a:pt x="17220" y="12623"/>
                </a:moveTo>
                <a:lnTo>
                  <a:pt x="10123" y="12623"/>
                </a:lnTo>
                <a:lnTo>
                  <a:pt x="10123" y="0"/>
                </a:lnTo>
                <a:lnTo>
                  <a:pt x="17220" y="0"/>
                </a:lnTo>
                <a:lnTo>
                  <a:pt x="17220" y="12623"/>
                </a:lnTo>
                <a:close/>
              </a:path>
              <a:path w="92709" h="95250">
                <a:moveTo>
                  <a:pt x="43311" y="12623"/>
                </a:moveTo>
                <a:lnTo>
                  <a:pt x="36110" y="12623"/>
                </a:lnTo>
                <a:lnTo>
                  <a:pt x="36110" y="0"/>
                </a:lnTo>
                <a:lnTo>
                  <a:pt x="43311" y="0"/>
                </a:lnTo>
                <a:lnTo>
                  <a:pt x="43311" y="12623"/>
                </a:lnTo>
                <a:close/>
              </a:path>
              <a:path w="92709" h="95250">
                <a:moveTo>
                  <a:pt x="52704" y="94728"/>
                </a:moveTo>
                <a:lnTo>
                  <a:pt x="51452" y="93267"/>
                </a:lnTo>
                <a:lnTo>
                  <a:pt x="48593" y="91076"/>
                </a:lnTo>
                <a:lnTo>
                  <a:pt x="48068" y="90763"/>
                </a:lnTo>
                <a:lnTo>
                  <a:pt x="46547" y="90137"/>
                </a:lnTo>
                <a:lnTo>
                  <a:pt x="51491" y="79287"/>
                </a:lnTo>
                <a:lnTo>
                  <a:pt x="51579" y="79095"/>
                </a:lnTo>
                <a:lnTo>
                  <a:pt x="51685" y="78862"/>
                </a:lnTo>
                <a:lnTo>
                  <a:pt x="54544" y="66364"/>
                </a:lnTo>
                <a:lnTo>
                  <a:pt x="55778" y="53651"/>
                </a:lnTo>
                <a:lnTo>
                  <a:pt x="55893" y="48511"/>
                </a:lnTo>
                <a:lnTo>
                  <a:pt x="55965" y="45277"/>
                </a:lnTo>
                <a:lnTo>
                  <a:pt x="56044" y="4068"/>
                </a:lnTo>
                <a:lnTo>
                  <a:pt x="92155" y="4068"/>
                </a:lnTo>
                <a:lnTo>
                  <a:pt x="92155" y="11162"/>
                </a:lnTo>
                <a:lnTo>
                  <a:pt x="63350" y="11162"/>
                </a:lnTo>
                <a:lnTo>
                  <a:pt x="63350" y="27750"/>
                </a:lnTo>
                <a:lnTo>
                  <a:pt x="92155" y="27750"/>
                </a:lnTo>
                <a:lnTo>
                  <a:pt x="92155" y="34740"/>
                </a:lnTo>
                <a:lnTo>
                  <a:pt x="63350" y="34740"/>
                </a:lnTo>
                <a:lnTo>
                  <a:pt x="63245" y="48511"/>
                </a:lnTo>
                <a:lnTo>
                  <a:pt x="63141" y="52058"/>
                </a:lnTo>
                <a:lnTo>
                  <a:pt x="92155" y="52058"/>
                </a:lnTo>
                <a:lnTo>
                  <a:pt x="92155" y="59048"/>
                </a:lnTo>
                <a:lnTo>
                  <a:pt x="62619" y="59048"/>
                </a:lnTo>
                <a:lnTo>
                  <a:pt x="61510" y="68452"/>
                </a:lnTo>
                <a:lnTo>
                  <a:pt x="59619" y="77788"/>
                </a:lnTo>
                <a:lnTo>
                  <a:pt x="57045" y="85756"/>
                </a:lnTo>
                <a:lnTo>
                  <a:pt x="56944" y="86069"/>
                </a:lnTo>
                <a:lnTo>
                  <a:pt x="56876" y="86277"/>
                </a:lnTo>
                <a:lnTo>
                  <a:pt x="56775" y="86590"/>
                </a:lnTo>
                <a:lnTo>
                  <a:pt x="52704" y="94728"/>
                </a:lnTo>
                <a:close/>
              </a:path>
              <a:path w="92709" h="95250">
                <a:moveTo>
                  <a:pt x="92155" y="27750"/>
                </a:moveTo>
                <a:lnTo>
                  <a:pt x="84640" y="27750"/>
                </a:lnTo>
                <a:lnTo>
                  <a:pt x="84640" y="11162"/>
                </a:lnTo>
                <a:lnTo>
                  <a:pt x="92155" y="11162"/>
                </a:lnTo>
                <a:lnTo>
                  <a:pt x="92155" y="27750"/>
                </a:lnTo>
                <a:close/>
              </a:path>
              <a:path w="92709" h="95250">
                <a:moveTo>
                  <a:pt x="50930" y="19613"/>
                </a:moveTo>
                <a:lnTo>
                  <a:pt x="1356" y="19613"/>
                </a:lnTo>
                <a:lnTo>
                  <a:pt x="1356" y="12623"/>
                </a:lnTo>
                <a:lnTo>
                  <a:pt x="50930" y="12623"/>
                </a:lnTo>
                <a:lnTo>
                  <a:pt x="50930" y="19613"/>
                </a:lnTo>
                <a:close/>
              </a:path>
              <a:path w="92709" h="95250">
                <a:moveTo>
                  <a:pt x="17220" y="61969"/>
                </a:moveTo>
                <a:lnTo>
                  <a:pt x="10123" y="61969"/>
                </a:lnTo>
                <a:lnTo>
                  <a:pt x="10123" y="19613"/>
                </a:lnTo>
                <a:lnTo>
                  <a:pt x="17220" y="19613"/>
                </a:lnTo>
                <a:lnTo>
                  <a:pt x="17220" y="28794"/>
                </a:lnTo>
                <a:lnTo>
                  <a:pt x="43311" y="28794"/>
                </a:lnTo>
                <a:lnTo>
                  <a:pt x="43311" y="35053"/>
                </a:lnTo>
                <a:lnTo>
                  <a:pt x="17220" y="35053"/>
                </a:lnTo>
                <a:lnTo>
                  <a:pt x="17220" y="45277"/>
                </a:lnTo>
                <a:lnTo>
                  <a:pt x="43311" y="45277"/>
                </a:lnTo>
                <a:lnTo>
                  <a:pt x="43311" y="51537"/>
                </a:lnTo>
                <a:lnTo>
                  <a:pt x="17220" y="51537"/>
                </a:lnTo>
                <a:lnTo>
                  <a:pt x="17220" y="61969"/>
                </a:lnTo>
                <a:close/>
              </a:path>
              <a:path w="92709" h="95250">
                <a:moveTo>
                  <a:pt x="43311" y="28794"/>
                </a:moveTo>
                <a:lnTo>
                  <a:pt x="36110" y="28794"/>
                </a:lnTo>
                <a:lnTo>
                  <a:pt x="36110" y="19613"/>
                </a:lnTo>
                <a:lnTo>
                  <a:pt x="43311" y="19613"/>
                </a:lnTo>
                <a:lnTo>
                  <a:pt x="43311" y="28794"/>
                </a:lnTo>
                <a:close/>
              </a:path>
              <a:path w="92709" h="95250">
                <a:moveTo>
                  <a:pt x="92155" y="52058"/>
                </a:moveTo>
                <a:lnTo>
                  <a:pt x="84640" y="52058"/>
                </a:lnTo>
                <a:lnTo>
                  <a:pt x="84640" y="34740"/>
                </a:lnTo>
                <a:lnTo>
                  <a:pt x="92155" y="34740"/>
                </a:lnTo>
                <a:lnTo>
                  <a:pt x="92155" y="52058"/>
                </a:lnTo>
                <a:close/>
              </a:path>
              <a:path w="92709" h="95250">
                <a:moveTo>
                  <a:pt x="43311" y="45277"/>
                </a:moveTo>
                <a:lnTo>
                  <a:pt x="36110" y="45277"/>
                </a:lnTo>
                <a:lnTo>
                  <a:pt x="36110" y="35053"/>
                </a:lnTo>
                <a:lnTo>
                  <a:pt x="43311" y="35053"/>
                </a:lnTo>
                <a:lnTo>
                  <a:pt x="43311" y="45277"/>
                </a:lnTo>
                <a:close/>
              </a:path>
              <a:path w="92709" h="95250">
                <a:moveTo>
                  <a:pt x="43311" y="61969"/>
                </a:moveTo>
                <a:lnTo>
                  <a:pt x="36110" y="61969"/>
                </a:lnTo>
                <a:lnTo>
                  <a:pt x="36110" y="51537"/>
                </a:lnTo>
                <a:lnTo>
                  <a:pt x="43311" y="51537"/>
                </a:lnTo>
                <a:lnTo>
                  <a:pt x="43311" y="61969"/>
                </a:lnTo>
                <a:close/>
              </a:path>
              <a:path w="92709" h="95250">
                <a:moveTo>
                  <a:pt x="80361" y="93789"/>
                </a:moveTo>
                <a:lnTo>
                  <a:pt x="72638" y="93789"/>
                </a:lnTo>
                <a:lnTo>
                  <a:pt x="72519" y="92954"/>
                </a:lnTo>
                <a:lnTo>
                  <a:pt x="72430" y="92328"/>
                </a:lnTo>
                <a:lnTo>
                  <a:pt x="72325" y="91598"/>
                </a:lnTo>
                <a:lnTo>
                  <a:pt x="71282" y="88260"/>
                </a:lnTo>
                <a:lnTo>
                  <a:pt x="70238" y="86277"/>
                </a:lnTo>
                <a:lnTo>
                  <a:pt x="84014" y="86277"/>
                </a:lnTo>
                <a:lnTo>
                  <a:pt x="84640" y="85756"/>
                </a:lnTo>
                <a:lnTo>
                  <a:pt x="84640" y="59048"/>
                </a:lnTo>
                <a:lnTo>
                  <a:pt x="92155" y="59048"/>
                </a:lnTo>
                <a:lnTo>
                  <a:pt x="92155" y="88781"/>
                </a:lnTo>
                <a:lnTo>
                  <a:pt x="91007" y="91076"/>
                </a:lnTo>
                <a:lnTo>
                  <a:pt x="88189" y="92328"/>
                </a:lnTo>
                <a:lnTo>
                  <a:pt x="85162" y="93580"/>
                </a:lnTo>
                <a:lnTo>
                  <a:pt x="80361" y="93789"/>
                </a:lnTo>
                <a:close/>
              </a:path>
              <a:path w="92709" h="95250">
                <a:moveTo>
                  <a:pt x="50930" y="68959"/>
                </a:moveTo>
                <a:lnTo>
                  <a:pt x="0" y="68959"/>
                </a:lnTo>
                <a:lnTo>
                  <a:pt x="0" y="61969"/>
                </a:lnTo>
                <a:lnTo>
                  <a:pt x="50930" y="61969"/>
                </a:lnTo>
                <a:lnTo>
                  <a:pt x="50930" y="68959"/>
                </a:lnTo>
                <a:close/>
              </a:path>
              <a:path w="92709" h="95250">
                <a:moveTo>
                  <a:pt x="6366" y="94206"/>
                </a:moveTo>
                <a:lnTo>
                  <a:pt x="4905" y="92954"/>
                </a:lnTo>
                <a:lnTo>
                  <a:pt x="1982" y="90763"/>
                </a:lnTo>
                <a:lnTo>
                  <a:pt x="104" y="89720"/>
                </a:lnTo>
                <a:lnTo>
                  <a:pt x="5844" y="85025"/>
                </a:lnTo>
                <a:lnTo>
                  <a:pt x="11271" y="78036"/>
                </a:lnTo>
                <a:lnTo>
                  <a:pt x="14402" y="71150"/>
                </a:lnTo>
                <a:lnTo>
                  <a:pt x="21812" y="73132"/>
                </a:lnTo>
                <a:lnTo>
                  <a:pt x="18745" y="78862"/>
                </a:lnTo>
                <a:lnTo>
                  <a:pt x="18621" y="79095"/>
                </a:lnTo>
                <a:lnTo>
                  <a:pt x="14833" y="84765"/>
                </a:lnTo>
                <a:lnTo>
                  <a:pt x="10673" y="89886"/>
                </a:lnTo>
                <a:lnTo>
                  <a:pt x="6366" y="94206"/>
                </a:lnTo>
                <a:close/>
              </a:path>
              <a:path w="92709" h="95250">
                <a:moveTo>
                  <a:pt x="40151" y="90137"/>
                </a:moveTo>
                <a:lnTo>
                  <a:pt x="39925" y="90137"/>
                </a:lnTo>
                <a:lnTo>
                  <a:pt x="38187" y="86277"/>
                </a:lnTo>
                <a:lnTo>
                  <a:pt x="38093" y="86069"/>
                </a:lnTo>
                <a:lnTo>
                  <a:pt x="33397" y="79287"/>
                </a:lnTo>
                <a:lnTo>
                  <a:pt x="29222" y="74384"/>
                </a:lnTo>
                <a:lnTo>
                  <a:pt x="35275" y="71150"/>
                </a:lnTo>
                <a:lnTo>
                  <a:pt x="39450" y="75845"/>
                </a:lnTo>
                <a:lnTo>
                  <a:pt x="44251" y="82313"/>
                </a:lnTo>
                <a:lnTo>
                  <a:pt x="46234" y="86590"/>
                </a:lnTo>
                <a:lnTo>
                  <a:pt x="40151" y="901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7" name="object 8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0246" y="3705559"/>
            <a:ext cx="410576" cy="95667"/>
          </a:xfrm>
          <a:prstGeom prst="rect">
            <a:avLst/>
          </a:prstGeom>
        </p:spPr>
      </p:pic>
      <p:sp>
        <p:nvSpPr>
          <p:cNvPr id="88" name="object 88"/>
          <p:cNvSpPr/>
          <p:nvPr/>
        </p:nvSpPr>
        <p:spPr>
          <a:xfrm>
            <a:off x="1902196" y="3574233"/>
            <a:ext cx="96520" cy="95885"/>
          </a:xfrm>
          <a:custGeom>
            <a:avLst/>
            <a:gdLst/>
            <a:ahLst/>
            <a:cxnLst/>
            <a:rect l="l" t="t" r="r" b="b"/>
            <a:pathLst>
              <a:path w="96519" h="95885">
                <a:moveTo>
                  <a:pt x="30161" y="10536"/>
                </a:moveTo>
                <a:lnTo>
                  <a:pt x="22647" y="10536"/>
                </a:lnTo>
                <a:lnTo>
                  <a:pt x="22647" y="0"/>
                </a:lnTo>
                <a:lnTo>
                  <a:pt x="30161" y="0"/>
                </a:lnTo>
                <a:lnTo>
                  <a:pt x="30161" y="10536"/>
                </a:lnTo>
                <a:close/>
              </a:path>
              <a:path w="96519" h="95885">
                <a:moveTo>
                  <a:pt x="86331" y="9806"/>
                </a:moveTo>
                <a:lnTo>
                  <a:pt x="59801" y="9806"/>
                </a:lnTo>
                <a:lnTo>
                  <a:pt x="67886" y="7905"/>
                </a:lnTo>
                <a:lnTo>
                  <a:pt x="75795" y="5711"/>
                </a:lnTo>
                <a:lnTo>
                  <a:pt x="82961" y="3322"/>
                </a:lnTo>
                <a:lnTo>
                  <a:pt x="88815" y="834"/>
                </a:lnTo>
                <a:lnTo>
                  <a:pt x="95077" y="6572"/>
                </a:lnTo>
                <a:lnTo>
                  <a:pt x="87729" y="9389"/>
                </a:lnTo>
                <a:lnTo>
                  <a:pt x="86331" y="9806"/>
                </a:lnTo>
                <a:close/>
              </a:path>
              <a:path w="96519" h="95885">
                <a:moveTo>
                  <a:pt x="44981" y="95354"/>
                </a:moveTo>
                <a:lnTo>
                  <a:pt x="44042" y="93684"/>
                </a:lnTo>
                <a:lnTo>
                  <a:pt x="41224" y="90972"/>
                </a:lnTo>
                <a:lnTo>
                  <a:pt x="39450" y="89929"/>
                </a:lnTo>
                <a:lnTo>
                  <a:pt x="47341" y="79402"/>
                </a:lnTo>
                <a:lnTo>
                  <a:pt x="51778" y="67759"/>
                </a:lnTo>
                <a:lnTo>
                  <a:pt x="53730" y="55804"/>
                </a:lnTo>
                <a:lnTo>
                  <a:pt x="54165" y="44338"/>
                </a:lnTo>
                <a:lnTo>
                  <a:pt x="54165" y="8033"/>
                </a:lnTo>
                <a:lnTo>
                  <a:pt x="59801" y="9806"/>
                </a:lnTo>
                <a:lnTo>
                  <a:pt x="86331" y="9806"/>
                </a:lnTo>
                <a:lnTo>
                  <a:pt x="79344" y="11893"/>
                </a:lnTo>
                <a:lnTo>
                  <a:pt x="70450" y="14084"/>
                </a:lnTo>
                <a:lnTo>
                  <a:pt x="61575" y="15961"/>
                </a:lnTo>
                <a:lnTo>
                  <a:pt x="61575" y="34531"/>
                </a:lnTo>
                <a:lnTo>
                  <a:pt x="96434" y="34531"/>
                </a:lnTo>
                <a:lnTo>
                  <a:pt x="96434" y="41834"/>
                </a:lnTo>
                <a:lnTo>
                  <a:pt x="61575" y="41834"/>
                </a:lnTo>
                <a:lnTo>
                  <a:pt x="61575" y="44338"/>
                </a:lnTo>
                <a:lnTo>
                  <a:pt x="61085" y="55804"/>
                </a:lnTo>
                <a:lnTo>
                  <a:pt x="61037" y="56916"/>
                </a:lnTo>
                <a:lnTo>
                  <a:pt x="58758" y="70289"/>
                </a:lnTo>
                <a:lnTo>
                  <a:pt x="53900" y="83043"/>
                </a:lnTo>
                <a:lnTo>
                  <a:pt x="53776" y="83368"/>
                </a:lnTo>
                <a:lnTo>
                  <a:pt x="52206" y="85547"/>
                </a:lnTo>
                <a:lnTo>
                  <a:pt x="44981" y="95354"/>
                </a:lnTo>
                <a:close/>
              </a:path>
              <a:path w="96519" h="95885">
                <a:moveTo>
                  <a:pt x="49156" y="17005"/>
                </a:moveTo>
                <a:lnTo>
                  <a:pt x="3444" y="17005"/>
                </a:lnTo>
                <a:lnTo>
                  <a:pt x="3444" y="10536"/>
                </a:lnTo>
                <a:lnTo>
                  <a:pt x="49156" y="10536"/>
                </a:lnTo>
                <a:lnTo>
                  <a:pt x="49156" y="17005"/>
                </a:lnTo>
                <a:close/>
              </a:path>
              <a:path w="96519" h="95885">
                <a:moveTo>
                  <a:pt x="37154" y="33697"/>
                </a:moveTo>
                <a:lnTo>
                  <a:pt x="30410" y="32236"/>
                </a:lnTo>
                <a:lnTo>
                  <a:pt x="30939" y="32236"/>
                </a:lnTo>
                <a:lnTo>
                  <a:pt x="32770" y="28168"/>
                </a:lnTo>
                <a:lnTo>
                  <a:pt x="35171" y="21699"/>
                </a:lnTo>
                <a:lnTo>
                  <a:pt x="36066" y="17422"/>
                </a:lnTo>
                <a:lnTo>
                  <a:pt x="36110" y="17213"/>
                </a:lnTo>
                <a:lnTo>
                  <a:pt x="43207" y="18883"/>
                </a:lnTo>
                <a:lnTo>
                  <a:pt x="41224" y="24099"/>
                </a:lnTo>
                <a:lnTo>
                  <a:pt x="39137" y="29941"/>
                </a:lnTo>
                <a:lnTo>
                  <a:pt x="37154" y="33697"/>
                </a:lnTo>
                <a:close/>
              </a:path>
              <a:path w="96519" h="95885">
                <a:moveTo>
                  <a:pt x="14918" y="33697"/>
                </a:moveTo>
                <a:lnTo>
                  <a:pt x="13734" y="33697"/>
                </a:lnTo>
                <a:lnTo>
                  <a:pt x="13358" y="29941"/>
                </a:lnTo>
                <a:lnTo>
                  <a:pt x="11800" y="24099"/>
                </a:lnTo>
                <a:lnTo>
                  <a:pt x="11688" y="23682"/>
                </a:lnTo>
                <a:lnTo>
                  <a:pt x="9661" y="18883"/>
                </a:lnTo>
                <a:lnTo>
                  <a:pt x="10109" y="18883"/>
                </a:lnTo>
                <a:lnTo>
                  <a:pt x="15759" y="17422"/>
                </a:lnTo>
                <a:lnTo>
                  <a:pt x="17950" y="22117"/>
                </a:lnTo>
                <a:lnTo>
                  <a:pt x="19695" y="28168"/>
                </a:lnTo>
                <a:lnTo>
                  <a:pt x="20247" y="32236"/>
                </a:lnTo>
                <a:lnTo>
                  <a:pt x="14918" y="33697"/>
                </a:lnTo>
                <a:close/>
              </a:path>
              <a:path w="96519" h="95885">
                <a:moveTo>
                  <a:pt x="13776" y="34114"/>
                </a:moveTo>
                <a:lnTo>
                  <a:pt x="13395" y="34114"/>
                </a:lnTo>
                <a:lnTo>
                  <a:pt x="14918" y="33697"/>
                </a:lnTo>
                <a:lnTo>
                  <a:pt x="13734" y="33697"/>
                </a:lnTo>
                <a:lnTo>
                  <a:pt x="13776" y="34114"/>
                </a:lnTo>
                <a:close/>
              </a:path>
              <a:path w="96519" h="95885">
                <a:moveTo>
                  <a:pt x="50408" y="40687"/>
                </a:moveTo>
                <a:lnTo>
                  <a:pt x="1982" y="40687"/>
                </a:lnTo>
                <a:lnTo>
                  <a:pt x="1982" y="34114"/>
                </a:lnTo>
                <a:lnTo>
                  <a:pt x="50408" y="34114"/>
                </a:lnTo>
                <a:lnTo>
                  <a:pt x="50408" y="40687"/>
                </a:lnTo>
                <a:close/>
              </a:path>
              <a:path w="96519" h="95885">
                <a:moveTo>
                  <a:pt x="30161" y="51641"/>
                </a:moveTo>
                <a:lnTo>
                  <a:pt x="22647" y="51641"/>
                </a:lnTo>
                <a:lnTo>
                  <a:pt x="22647" y="40687"/>
                </a:lnTo>
                <a:lnTo>
                  <a:pt x="30161" y="40687"/>
                </a:lnTo>
                <a:lnTo>
                  <a:pt x="30161" y="51641"/>
                </a:lnTo>
                <a:close/>
              </a:path>
              <a:path w="96519" h="95885">
                <a:moveTo>
                  <a:pt x="84745" y="94206"/>
                </a:moveTo>
                <a:lnTo>
                  <a:pt x="77126" y="94206"/>
                </a:lnTo>
                <a:lnTo>
                  <a:pt x="77126" y="41834"/>
                </a:lnTo>
                <a:lnTo>
                  <a:pt x="84745" y="41834"/>
                </a:lnTo>
                <a:lnTo>
                  <a:pt x="84745" y="94206"/>
                </a:lnTo>
                <a:close/>
              </a:path>
              <a:path w="96519" h="95885">
                <a:moveTo>
                  <a:pt x="49573" y="58214"/>
                </a:moveTo>
                <a:lnTo>
                  <a:pt x="2296" y="58214"/>
                </a:lnTo>
                <a:lnTo>
                  <a:pt x="2296" y="51641"/>
                </a:lnTo>
                <a:lnTo>
                  <a:pt x="49573" y="51641"/>
                </a:lnTo>
                <a:lnTo>
                  <a:pt x="49573" y="58214"/>
                </a:lnTo>
                <a:close/>
              </a:path>
              <a:path w="96519" h="95885">
                <a:moveTo>
                  <a:pt x="5218" y="87321"/>
                </a:moveTo>
                <a:lnTo>
                  <a:pt x="3965" y="85547"/>
                </a:lnTo>
                <a:lnTo>
                  <a:pt x="1669" y="83043"/>
                </a:lnTo>
                <a:lnTo>
                  <a:pt x="0" y="81687"/>
                </a:lnTo>
                <a:lnTo>
                  <a:pt x="5754" y="77201"/>
                </a:lnTo>
                <a:lnTo>
                  <a:pt x="11349" y="71554"/>
                </a:lnTo>
                <a:lnTo>
                  <a:pt x="16555" y="65065"/>
                </a:lnTo>
                <a:lnTo>
                  <a:pt x="20977" y="58214"/>
                </a:lnTo>
                <a:lnTo>
                  <a:pt x="30161" y="58214"/>
                </a:lnTo>
                <a:lnTo>
                  <a:pt x="30161" y="60717"/>
                </a:lnTo>
                <a:lnTo>
                  <a:pt x="34127" y="63639"/>
                </a:lnTo>
                <a:lnTo>
                  <a:pt x="38484" y="67186"/>
                </a:lnTo>
                <a:lnTo>
                  <a:pt x="22647" y="67186"/>
                </a:lnTo>
                <a:lnTo>
                  <a:pt x="18588" y="73075"/>
                </a:lnTo>
                <a:lnTo>
                  <a:pt x="14206" y="78544"/>
                </a:lnTo>
                <a:lnTo>
                  <a:pt x="9688" y="83368"/>
                </a:lnTo>
                <a:lnTo>
                  <a:pt x="5218" y="87321"/>
                </a:lnTo>
                <a:close/>
              </a:path>
              <a:path w="96519" h="95885">
                <a:moveTo>
                  <a:pt x="30161" y="94623"/>
                </a:moveTo>
                <a:lnTo>
                  <a:pt x="22647" y="94623"/>
                </a:lnTo>
                <a:lnTo>
                  <a:pt x="22647" y="67186"/>
                </a:lnTo>
                <a:lnTo>
                  <a:pt x="38484" y="67186"/>
                </a:lnTo>
                <a:lnTo>
                  <a:pt x="39637" y="68125"/>
                </a:lnTo>
                <a:lnTo>
                  <a:pt x="30161" y="68125"/>
                </a:lnTo>
                <a:lnTo>
                  <a:pt x="30161" y="94623"/>
                </a:lnTo>
                <a:close/>
              </a:path>
              <a:path w="96519" h="95885">
                <a:moveTo>
                  <a:pt x="42059" y="79809"/>
                </a:moveTo>
                <a:lnTo>
                  <a:pt x="39867" y="77201"/>
                </a:lnTo>
                <a:lnTo>
                  <a:pt x="34545" y="72089"/>
                </a:lnTo>
                <a:lnTo>
                  <a:pt x="30161" y="68125"/>
                </a:lnTo>
                <a:lnTo>
                  <a:pt x="39637" y="68125"/>
                </a:lnTo>
                <a:lnTo>
                  <a:pt x="44251" y="71880"/>
                </a:lnTo>
                <a:lnTo>
                  <a:pt x="46651" y="74071"/>
                </a:lnTo>
                <a:lnTo>
                  <a:pt x="42059" y="79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902714" y="3573925"/>
            <a:ext cx="514984" cy="321310"/>
          </a:xfrm>
          <a:custGeom>
            <a:avLst/>
            <a:gdLst/>
            <a:ahLst/>
            <a:cxnLst/>
            <a:rect l="l" t="t" r="r" b="b"/>
            <a:pathLst>
              <a:path w="514985" h="321310">
                <a:moveTo>
                  <a:pt x="25146" y="259295"/>
                </a:moveTo>
                <a:lnTo>
                  <a:pt x="21183" y="255333"/>
                </a:lnTo>
                <a:lnTo>
                  <a:pt x="13360" y="250329"/>
                </a:lnTo>
                <a:lnTo>
                  <a:pt x="6883" y="247408"/>
                </a:lnTo>
                <a:lnTo>
                  <a:pt x="1778" y="252412"/>
                </a:lnTo>
                <a:lnTo>
                  <a:pt x="8343" y="255651"/>
                </a:lnTo>
                <a:lnTo>
                  <a:pt x="16065" y="260858"/>
                </a:lnTo>
                <a:lnTo>
                  <a:pt x="19824" y="264820"/>
                </a:lnTo>
                <a:lnTo>
                  <a:pt x="25146" y="259295"/>
                </a:lnTo>
                <a:close/>
              </a:path>
              <a:path w="514985" h="321310">
                <a:moveTo>
                  <a:pt x="28181" y="238950"/>
                </a:moveTo>
                <a:lnTo>
                  <a:pt x="24561" y="234670"/>
                </a:lnTo>
                <a:lnTo>
                  <a:pt x="24422" y="234670"/>
                </a:lnTo>
                <a:lnTo>
                  <a:pt x="17119" y="229768"/>
                </a:lnTo>
                <a:lnTo>
                  <a:pt x="10960" y="226542"/>
                </a:lnTo>
                <a:lnTo>
                  <a:pt x="5842" y="231343"/>
                </a:lnTo>
                <a:lnTo>
                  <a:pt x="11912" y="234670"/>
                </a:lnTo>
                <a:lnTo>
                  <a:pt x="19405" y="240207"/>
                </a:lnTo>
                <a:lnTo>
                  <a:pt x="22745" y="244271"/>
                </a:lnTo>
                <a:lnTo>
                  <a:pt x="28181" y="238950"/>
                </a:lnTo>
                <a:close/>
              </a:path>
              <a:path w="514985" h="321310">
                <a:moveTo>
                  <a:pt x="60528" y="231025"/>
                </a:moveTo>
                <a:lnTo>
                  <a:pt x="54787" y="225285"/>
                </a:lnTo>
                <a:lnTo>
                  <a:pt x="50927" y="228307"/>
                </a:lnTo>
                <a:lnTo>
                  <a:pt x="44145" y="231863"/>
                </a:lnTo>
                <a:lnTo>
                  <a:pt x="37782" y="234670"/>
                </a:lnTo>
                <a:lnTo>
                  <a:pt x="34226" y="233629"/>
                </a:lnTo>
                <a:lnTo>
                  <a:pt x="34226" y="287667"/>
                </a:lnTo>
                <a:lnTo>
                  <a:pt x="29222" y="288925"/>
                </a:lnTo>
                <a:lnTo>
                  <a:pt x="27025" y="289445"/>
                </a:lnTo>
                <a:lnTo>
                  <a:pt x="27114" y="289763"/>
                </a:lnTo>
                <a:lnTo>
                  <a:pt x="27216" y="290182"/>
                </a:lnTo>
                <a:lnTo>
                  <a:pt x="27266" y="290347"/>
                </a:lnTo>
                <a:lnTo>
                  <a:pt x="28905" y="296545"/>
                </a:lnTo>
                <a:lnTo>
                  <a:pt x="57746" y="287985"/>
                </a:lnTo>
                <a:lnTo>
                  <a:pt x="57378" y="287985"/>
                </a:lnTo>
                <a:lnTo>
                  <a:pt x="57340" y="287667"/>
                </a:lnTo>
                <a:lnTo>
                  <a:pt x="57061" y="285800"/>
                </a:lnTo>
                <a:lnTo>
                  <a:pt x="56464" y="281622"/>
                </a:lnTo>
                <a:lnTo>
                  <a:pt x="51244" y="282981"/>
                </a:lnTo>
                <a:lnTo>
                  <a:pt x="41224" y="285800"/>
                </a:lnTo>
                <a:lnTo>
                  <a:pt x="41224" y="239890"/>
                </a:lnTo>
                <a:lnTo>
                  <a:pt x="47904" y="237388"/>
                </a:lnTo>
                <a:lnTo>
                  <a:pt x="54267" y="234670"/>
                </a:lnTo>
                <a:lnTo>
                  <a:pt x="55003" y="234365"/>
                </a:lnTo>
                <a:lnTo>
                  <a:pt x="60528" y="231025"/>
                </a:lnTo>
                <a:close/>
              </a:path>
              <a:path w="514985" h="321310">
                <a:moveTo>
                  <a:pt x="91109" y="232905"/>
                </a:moveTo>
                <a:lnTo>
                  <a:pt x="60528" y="232905"/>
                </a:lnTo>
                <a:lnTo>
                  <a:pt x="60528" y="307289"/>
                </a:lnTo>
                <a:lnTo>
                  <a:pt x="67525" y="307289"/>
                </a:lnTo>
                <a:lnTo>
                  <a:pt x="67525" y="239687"/>
                </a:lnTo>
                <a:lnTo>
                  <a:pt x="83908" y="239687"/>
                </a:lnTo>
                <a:lnTo>
                  <a:pt x="83908" y="287667"/>
                </a:lnTo>
                <a:lnTo>
                  <a:pt x="83591" y="287985"/>
                </a:lnTo>
                <a:lnTo>
                  <a:pt x="72948" y="287985"/>
                </a:lnTo>
                <a:lnTo>
                  <a:pt x="73990" y="289763"/>
                </a:lnTo>
                <a:lnTo>
                  <a:pt x="74930" y="292785"/>
                </a:lnTo>
                <a:lnTo>
                  <a:pt x="75323" y="294563"/>
                </a:lnTo>
                <a:lnTo>
                  <a:pt x="85369" y="294563"/>
                </a:lnTo>
                <a:lnTo>
                  <a:pt x="90373" y="292265"/>
                </a:lnTo>
                <a:lnTo>
                  <a:pt x="91046" y="290347"/>
                </a:lnTo>
                <a:lnTo>
                  <a:pt x="91109" y="239687"/>
                </a:lnTo>
                <a:lnTo>
                  <a:pt x="91109" y="232905"/>
                </a:lnTo>
                <a:close/>
              </a:path>
              <a:path w="514985" h="321310">
                <a:moveTo>
                  <a:pt x="96431" y="310515"/>
                </a:moveTo>
                <a:lnTo>
                  <a:pt x="85369" y="311035"/>
                </a:lnTo>
                <a:lnTo>
                  <a:pt x="75272" y="311251"/>
                </a:lnTo>
                <a:lnTo>
                  <a:pt x="48844" y="311251"/>
                </a:lnTo>
                <a:lnTo>
                  <a:pt x="22542" y="299466"/>
                </a:lnTo>
                <a:lnTo>
                  <a:pt x="22542" y="273380"/>
                </a:lnTo>
                <a:lnTo>
                  <a:pt x="1358" y="273380"/>
                </a:lnTo>
                <a:lnTo>
                  <a:pt x="1358" y="280581"/>
                </a:lnTo>
                <a:lnTo>
                  <a:pt x="15024" y="280581"/>
                </a:lnTo>
                <a:lnTo>
                  <a:pt x="15024" y="299986"/>
                </a:lnTo>
                <a:lnTo>
                  <a:pt x="10121" y="304368"/>
                </a:lnTo>
                <a:lnTo>
                  <a:pt x="4584" y="308749"/>
                </a:lnTo>
                <a:lnTo>
                  <a:pt x="0" y="311873"/>
                </a:lnTo>
                <a:lnTo>
                  <a:pt x="4064" y="319493"/>
                </a:lnTo>
                <a:lnTo>
                  <a:pt x="9385" y="315010"/>
                </a:lnTo>
                <a:lnTo>
                  <a:pt x="14617" y="310515"/>
                </a:lnTo>
                <a:lnTo>
                  <a:pt x="19202" y="306133"/>
                </a:lnTo>
                <a:lnTo>
                  <a:pt x="24561" y="311251"/>
                </a:lnTo>
                <a:lnTo>
                  <a:pt x="25590" y="311873"/>
                </a:lnTo>
                <a:lnTo>
                  <a:pt x="31203" y="315010"/>
                </a:lnTo>
                <a:lnTo>
                  <a:pt x="31013" y="315010"/>
                </a:lnTo>
                <a:lnTo>
                  <a:pt x="39458" y="317474"/>
                </a:lnTo>
                <a:lnTo>
                  <a:pt x="48552" y="318516"/>
                </a:lnTo>
                <a:lnTo>
                  <a:pt x="83591" y="318516"/>
                </a:lnTo>
                <a:lnTo>
                  <a:pt x="93827" y="318236"/>
                </a:lnTo>
                <a:lnTo>
                  <a:pt x="94246" y="315836"/>
                </a:lnTo>
                <a:lnTo>
                  <a:pt x="95389" y="312293"/>
                </a:lnTo>
                <a:lnTo>
                  <a:pt x="95999" y="311251"/>
                </a:lnTo>
                <a:lnTo>
                  <a:pt x="96431" y="310515"/>
                </a:lnTo>
                <a:close/>
              </a:path>
              <a:path w="514985" h="321310">
                <a:moveTo>
                  <a:pt x="124091" y="257835"/>
                </a:moveTo>
                <a:lnTo>
                  <a:pt x="123532" y="253771"/>
                </a:lnTo>
                <a:lnTo>
                  <a:pt x="121793" y="247713"/>
                </a:lnTo>
                <a:lnTo>
                  <a:pt x="119595" y="243027"/>
                </a:lnTo>
                <a:lnTo>
                  <a:pt x="113957" y="244487"/>
                </a:lnTo>
                <a:lnTo>
                  <a:pt x="113499" y="244487"/>
                </a:lnTo>
                <a:lnTo>
                  <a:pt x="117602" y="259613"/>
                </a:lnTo>
                <a:lnTo>
                  <a:pt x="118757" y="259295"/>
                </a:lnTo>
                <a:lnTo>
                  <a:pt x="124091" y="257835"/>
                </a:lnTo>
                <a:close/>
              </a:path>
              <a:path w="514985" h="321310">
                <a:moveTo>
                  <a:pt x="147053" y="244487"/>
                </a:moveTo>
                <a:lnTo>
                  <a:pt x="139954" y="242811"/>
                </a:lnTo>
                <a:lnTo>
                  <a:pt x="139903" y="243027"/>
                </a:lnTo>
                <a:lnTo>
                  <a:pt x="139014" y="247294"/>
                </a:lnTo>
                <a:lnTo>
                  <a:pt x="136613" y="253771"/>
                </a:lnTo>
                <a:lnTo>
                  <a:pt x="134785" y="257835"/>
                </a:lnTo>
                <a:lnTo>
                  <a:pt x="134251" y="257835"/>
                </a:lnTo>
                <a:lnTo>
                  <a:pt x="140995" y="259295"/>
                </a:lnTo>
                <a:lnTo>
                  <a:pt x="142976" y="255536"/>
                </a:lnTo>
                <a:lnTo>
                  <a:pt x="145072" y="249694"/>
                </a:lnTo>
                <a:lnTo>
                  <a:pt x="147053" y="244487"/>
                </a:lnTo>
                <a:close/>
              </a:path>
              <a:path w="514985" h="321310">
                <a:moveTo>
                  <a:pt x="152996" y="236131"/>
                </a:moveTo>
                <a:lnTo>
                  <a:pt x="133997" y="236131"/>
                </a:lnTo>
                <a:lnTo>
                  <a:pt x="133997" y="225602"/>
                </a:lnTo>
                <a:lnTo>
                  <a:pt x="126492" y="225602"/>
                </a:lnTo>
                <a:lnTo>
                  <a:pt x="126492" y="236131"/>
                </a:lnTo>
                <a:lnTo>
                  <a:pt x="107289" y="236131"/>
                </a:lnTo>
                <a:lnTo>
                  <a:pt x="107289" y="242608"/>
                </a:lnTo>
                <a:lnTo>
                  <a:pt x="152996" y="242608"/>
                </a:lnTo>
                <a:lnTo>
                  <a:pt x="152996" y="236131"/>
                </a:lnTo>
                <a:close/>
              </a:path>
              <a:path w="514985" h="321310">
                <a:moveTo>
                  <a:pt x="154254" y="259715"/>
                </a:moveTo>
                <a:lnTo>
                  <a:pt x="117614" y="259715"/>
                </a:lnTo>
                <a:lnTo>
                  <a:pt x="117233" y="259715"/>
                </a:lnTo>
                <a:lnTo>
                  <a:pt x="105829" y="259715"/>
                </a:lnTo>
                <a:lnTo>
                  <a:pt x="105829" y="266280"/>
                </a:lnTo>
                <a:lnTo>
                  <a:pt x="126492" y="266280"/>
                </a:lnTo>
                <a:lnTo>
                  <a:pt x="126492" y="277241"/>
                </a:lnTo>
                <a:lnTo>
                  <a:pt x="106133" y="277241"/>
                </a:lnTo>
                <a:lnTo>
                  <a:pt x="106133" y="283819"/>
                </a:lnTo>
                <a:lnTo>
                  <a:pt x="124815" y="283819"/>
                </a:lnTo>
                <a:lnTo>
                  <a:pt x="120396" y="290664"/>
                </a:lnTo>
                <a:lnTo>
                  <a:pt x="115189" y="297154"/>
                </a:lnTo>
                <a:lnTo>
                  <a:pt x="109601" y="302806"/>
                </a:lnTo>
                <a:lnTo>
                  <a:pt x="103847" y="307289"/>
                </a:lnTo>
                <a:lnTo>
                  <a:pt x="105511" y="308648"/>
                </a:lnTo>
                <a:lnTo>
                  <a:pt x="107810" y="311150"/>
                </a:lnTo>
                <a:lnTo>
                  <a:pt x="109054" y="312915"/>
                </a:lnTo>
                <a:lnTo>
                  <a:pt x="113525" y="308965"/>
                </a:lnTo>
                <a:lnTo>
                  <a:pt x="118046" y="304139"/>
                </a:lnTo>
                <a:lnTo>
                  <a:pt x="122428" y="298678"/>
                </a:lnTo>
                <a:lnTo>
                  <a:pt x="126492" y="292785"/>
                </a:lnTo>
                <a:lnTo>
                  <a:pt x="126492" y="320217"/>
                </a:lnTo>
                <a:lnTo>
                  <a:pt x="133997" y="320217"/>
                </a:lnTo>
                <a:lnTo>
                  <a:pt x="133997" y="293725"/>
                </a:lnTo>
                <a:lnTo>
                  <a:pt x="138391" y="297688"/>
                </a:lnTo>
                <a:lnTo>
                  <a:pt x="143713" y="302806"/>
                </a:lnTo>
                <a:lnTo>
                  <a:pt x="145897" y="305409"/>
                </a:lnTo>
                <a:lnTo>
                  <a:pt x="150495" y="299669"/>
                </a:lnTo>
                <a:lnTo>
                  <a:pt x="148094" y="297484"/>
                </a:lnTo>
                <a:lnTo>
                  <a:pt x="143484" y="293725"/>
                </a:lnTo>
                <a:lnTo>
                  <a:pt x="142328" y="292785"/>
                </a:lnTo>
                <a:lnTo>
                  <a:pt x="137972" y="289242"/>
                </a:lnTo>
                <a:lnTo>
                  <a:pt x="133997" y="286321"/>
                </a:lnTo>
                <a:lnTo>
                  <a:pt x="133997" y="283819"/>
                </a:lnTo>
                <a:lnTo>
                  <a:pt x="153416" y="283819"/>
                </a:lnTo>
                <a:lnTo>
                  <a:pt x="153416" y="277241"/>
                </a:lnTo>
                <a:lnTo>
                  <a:pt x="133997" y="277241"/>
                </a:lnTo>
                <a:lnTo>
                  <a:pt x="133997" y="266280"/>
                </a:lnTo>
                <a:lnTo>
                  <a:pt x="154254" y="266280"/>
                </a:lnTo>
                <a:lnTo>
                  <a:pt x="154254" y="259715"/>
                </a:lnTo>
                <a:close/>
              </a:path>
              <a:path w="514985" h="321310">
                <a:moveTo>
                  <a:pt x="183134" y="129755"/>
                </a:moveTo>
                <a:lnTo>
                  <a:pt x="179997" y="125679"/>
                </a:lnTo>
                <a:lnTo>
                  <a:pt x="173532" y="119214"/>
                </a:lnTo>
                <a:lnTo>
                  <a:pt x="168313" y="114630"/>
                </a:lnTo>
                <a:lnTo>
                  <a:pt x="163093" y="119214"/>
                </a:lnTo>
                <a:lnTo>
                  <a:pt x="168313" y="124015"/>
                </a:lnTo>
                <a:lnTo>
                  <a:pt x="174675" y="130797"/>
                </a:lnTo>
                <a:lnTo>
                  <a:pt x="177596" y="135077"/>
                </a:lnTo>
                <a:lnTo>
                  <a:pt x="183134" y="129755"/>
                </a:lnTo>
                <a:close/>
              </a:path>
              <a:path w="514985" h="321310">
                <a:moveTo>
                  <a:pt x="192214" y="185051"/>
                </a:moveTo>
                <a:lnTo>
                  <a:pt x="191376" y="183692"/>
                </a:lnTo>
                <a:lnTo>
                  <a:pt x="190119" y="180771"/>
                </a:lnTo>
                <a:lnTo>
                  <a:pt x="189395" y="178790"/>
                </a:lnTo>
                <a:lnTo>
                  <a:pt x="179476" y="186918"/>
                </a:lnTo>
                <a:lnTo>
                  <a:pt x="179476" y="144983"/>
                </a:lnTo>
                <a:lnTo>
                  <a:pt x="157556" y="144983"/>
                </a:lnTo>
                <a:lnTo>
                  <a:pt x="157556" y="152082"/>
                </a:lnTo>
                <a:lnTo>
                  <a:pt x="172072" y="152082"/>
                </a:lnTo>
                <a:lnTo>
                  <a:pt x="172072" y="192773"/>
                </a:lnTo>
                <a:lnTo>
                  <a:pt x="168516" y="196735"/>
                </a:lnTo>
                <a:lnTo>
                  <a:pt x="166433" y="198501"/>
                </a:lnTo>
                <a:lnTo>
                  <a:pt x="167894" y="199542"/>
                </a:lnTo>
                <a:lnTo>
                  <a:pt x="170294" y="202158"/>
                </a:lnTo>
                <a:lnTo>
                  <a:pt x="171234" y="203720"/>
                </a:lnTo>
                <a:lnTo>
                  <a:pt x="172707" y="201942"/>
                </a:lnTo>
                <a:lnTo>
                  <a:pt x="175856" y="199034"/>
                </a:lnTo>
                <a:lnTo>
                  <a:pt x="190004" y="186918"/>
                </a:lnTo>
                <a:lnTo>
                  <a:pt x="192214" y="185051"/>
                </a:lnTo>
                <a:close/>
              </a:path>
              <a:path w="514985" h="321310">
                <a:moveTo>
                  <a:pt x="199123" y="84404"/>
                </a:moveTo>
                <a:lnTo>
                  <a:pt x="156857" y="84404"/>
                </a:lnTo>
                <a:lnTo>
                  <a:pt x="156857" y="57899"/>
                </a:lnTo>
                <a:lnTo>
                  <a:pt x="190360" y="57899"/>
                </a:lnTo>
                <a:lnTo>
                  <a:pt x="190360" y="50393"/>
                </a:lnTo>
                <a:lnTo>
                  <a:pt x="156857" y="50393"/>
                </a:lnTo>
                <a:lnTo>
                  <a:pt x="156857" y="27647"/>
                </a:lnTo>
                <a:lnTo>
                  <a:pt x="194221" y="27647"/>
                </a:lnTo>
                <a:lnTo>
                  <a:pt x="194221" y="20027"/>
                </a:lnTo>
                <a:lnTo>
                  <a:pt x="156857" y="20027"/>
                </a:lnTo>
                <a:lnTo>
                  <a:pt x="156857" y="0"/>
                </a:lnTo>
                <a:lnTo>
                  <a:pt x="148932" y="0"/>
                </a:lnTo>
                <a:lnTo>
                  <a:pt x="148932" y="20027"/>
                </a:lnTo>
                <a:lnTo>
                  <a:pt x="127736" y="20027"/>
                </a:lnTo>
                <a:lnTo>
                  <a:pt x="130035" y="14706"/>
                </a:lnTo>
                <a:lnTo>
                  <a:pt x="131914" y="9080"/>
                </a:lnTo>
                <a:lnTo>
                  <a:pt x="133591" y="3340"/>
                </a:lnTo>
                <a:lnTo>
                  <a:pt x="125755" y="1676"/>
                </a:lnTo>
                <a:lnTo>
                  <a:pt x="122224" y="12623"/>
                </a:lnTo>
                <a:lnTo>
                  <a:pt x="117792" y="22974"/>
                </a:lnTo>
                <a:lnTo>
                  <a:pt x="112509" y="32270"/>
                </a:lnTo>
                <a:lnTo>
                  <a:pt x="106451" y="40068"/>
                </a:lnTo>
                <a:lnTo>
                  <a:pt x="108534" y="41109"/>
                </a:lnTo>
                <a:lnTo>
                  <a:pt x="111988" y="43395"/>
                </a:lnTo>
                <a:lnTo>
                  <a:pt x="113449" y="44653"/>
                </a:lnTo>
                <a:lnTo>
                  <a:pt x="117411" y="39954"/>
                </a:lnTo>
                <a:lnTo>
                  <a:pt x="121056" y="34226"/>
                </a:lnTo>
                <a:lnTo>
                  <a:pt x="124396" y="27647"/>
                </a:lnTo>
                <a:lnTo>
                  <a:pt x="148932" y="27647"/>
                </a:lnTo>
                <a:lnTo>
                  <a:pt x="148932" y="50393"/>
                </a:lnTo>
                <a:lnTo>
                  <a:pt x="117932" y="50393"/>
                </a:lnTo>
                <a:lnTo>
                  <a:pt x="117932" y="57899"/>
                </a:lnTo>
                <a:lnTo>
                  <a:pt x="148932" y="57899"/>
                </a:lnTo>
                <a:lnTo>
                  <a:pt x="148932" y="84404"/>
                </a:lnTo>
                <a:lnTo>
                  <a:pt x="106654" y="84404"/>
                </a:lnTo>
                <a:lnTo>
                  <a:pt x="106654" y="91909"/>
                </a:lnTo>
                <a:lnTo>
                  <a:pt x="199123" y="91909"/>
                </a:lnTo>
                <a:lnTo>
                  <a:pt x="199123" y="84404"/>
                </a:lnTo>
                <a:close/>
              </a:path>
              <a:path w="514985" h="321310">
                <a:moveTo>
                  <a:pt x="200279" y="260134"/>
                </a:moveTo>
                <a:lnTo>
                  <a:pt x="165417" y="260134"/>
                </a:lnTo>
                <a:lnTo>
                  <a:pt x="165417" y="241566"/>
                </a:lnTo>
                <a:lnTo>
                  <a:pt x="174294" y="239687"/>
                </a:lnTo>
                <a:lnTo>
                  <a:pt x="183184" y="237490"/>
                </a:lnTo>
                <a:lnTo>
                  <a:pt x="190169" y="235407"/>
                </a:lnTo>
                <a:lnTo>
                  <a:pt x="191566" y="234988"/>
                </a:lnTo>
                <a:lnTo>
                  <a:pt x="198920" y="232168"/>
                </a:lnTo>
                <a:lnTo>
                  <a:pt x="192659" y="226428"/>
                </a:lnTo>
                <a:lnTo>
                  <a:pt x="186804" y="228917"/>
                </a:lnTo>
                <a:lnTo>
                  <a:pt x="179641" y="231317"/>
                </a:lnTo>
                <a:lnTo>
                  <a:pt x="171729" y="233502"/>
                </a:lnTo>
                <a:lnTo>
                  <a:pt x="163639" y="235407"/>
                </a:lnTo>
                <a:lnTo>
                  <a:pt x="158013" y="233629"/>
                </a:lnTo>
                <a:lnTo>
                  <a:pt x="158013" y="269938"/>
                </a:lnTo>
                <a:lnTo>
                  <a:pt x="157568" y="281406"/>
                </a:lnTo>
                <a:lnTo>
                  <a:pt x="155625" y="293357"/>
                </a:lnTo>
                <a:lnTo>
                  <a:pt x="151180" y="305003"/>
                </a:lnTo>
                <a:lnTo>
                  <a:pt x="143294" y="315531"/>
                </a:lnTo>
                <a:lnTo>
                  <a:pt x="145072" y="316572"/>
                </a:lnTo>
                <a:lnTo>
                  <a:pt x="147878" y="319290"/>
                </a:lnTo>
                <a:lnTo>
                  <a:pt x="148818" y="320954"/>
                </a:lnTo>
                <a:lnTo>
                  <a:pt x="156044" y="311150"/>
                </a:lnTo>
                <a:lnTo>
                  <a:pt x="164922" y="281406"/>
                </a:lnTo>
                <a:lnTo>
                  <a:pt x="165417" y="269938"/>
                </a:lnTo>
                <a:lnTo>
                  <a:pt x="165417" y="267436"/>
                </a:lnTo>
                <a:lnTo>
                  <a:pt x="180962" y="267436"/>
                </a:lnTo>
                <a:lnTo>
                  <a:pt x="180962" y="319811"/>
                </a:lnTo>
                <a:lnTo>
                  <a:pt x="188582" y="319811"/>
                </a:lnTo>
                <a:lnTo>
                  <a:pt x="188582" y="267436"/>
                </a:lnTo>
                <a:lnTo>
                  <a:pt x="200279" y="267436"/>
                </a:lnTo>
                <a:lnTo>
                  <a:pt x="200279" y="260134"/>
                </a:lnTo>
                <a:close/>
              </a:path>
              <a:path w="514985" h="321310">
                <a:moveTo>
                  <a:pt x="238061" y="18262"/>
                </a:moveTo>
                <a:lnTo>
                  <a:pt x="234823" y="13881"/>
                </a:lnTo>
                <a:lnTo>
                  <a:pt x="227622" y="7099"/>
                </a:lnTo>
                <a:lnTo>
                  <a:pt x="222084" y="2197"/>
                </a:lnTo>
                <a:lnTo>
                  <a:pt x="216979" y="6883"/>
                </a:lnTo>
                <a:lnTo>
                  <a:pt x="222504" y="12001"/>
                </a:lnTo>
                <a:lnTo>
                  <a:pt x="229400" y="19202"/>
                </a:lnTo>
                <a:lnTo>
                  <a:pt x="232625" y="23787"/>
                </a:lnTo>
                <a:lnTo>
                  <a:pt x="238061" y="18262"/>
                </a:lnTo>
                <a:close/>
              </a:path>
              <a:path w="514985" h="321310">
                <a:moveTo>
                  <a:pt x="247345" y="72504"/>
                </a:moveTo>
                <a:lnTo>
                  <a:pt x="246507" y="70942"/>
                </a:lnTo>
                <a:lnTo>
                  <a:pt x="245262" y="67919"/>
                </a:lnTo>
                <a:lnTo>
                  <a:pt x="244627" y="65620"/>
                </a:lnTo>
                <a:lnTo>
                  <a:pt x="232841" y="73964"/>
                </a:lnTo>
                <a:lnTo>
                  <a:pt x="232841" y="32550"/>
                </a:lnTo>
                <a:lnTo>
                  <a:pt x="209981" y="32550"/>
                </a:lnTo>
                <a:lnTo>
                  <a:pt x="209981" y="40068"/>
                </a:lnTo>
                <a:lnTo>
                  <a:pt x="225120" y="40068"/>
                </a:lnTo>
                <a:lnTo>
                  <a:pt x="225120" y="79184"/>
                </a:lnTo>
                <a:lnTo>
                  <a:pt x="221259" y="82727"/>
                </a:lnTo>
                <a:lnTo>
                  <a:pt x="219062" y="84188"/>
                </a:lnTo>
                <a:lnTo>
                  <a:pt x="220624" y="85763"/>
                </a:lnTo>
                <a:lnTo>
                  <a:pt x="222719" y="89204"/>
                </a:lnTo>
                <a:lnTo>
                  <a:pt x="222796" y="89395"/>
                </a:lnTo>
                <a:lnTo>
                  <a:pt x="223545" y="91084"/>
                </a:lnTo>
                <a:lnTo>
                  <a:pt x="225158" y="89395"/>
                </a:lnTo>
                <a:lnTo>
                  <a:pt x="228714" y="86448"/>
                </a:lnTo>
                <a:lnTo>
                  <a:pt x="235648" y="81178"/>
                </a:lnTo>
                <a:lnTo>
                  <a:pt x="245376" y="73964"/>
                </a:lnTo>
                <a:lnTo>
                  <a:pt x="247345" y="72504"/>
                </a:lnTo>
                <a:close/>
              </a:path>
              <a:path w="514985" h="321310">
                <a:moveTo>
                  <a:pt x="249542" y="238429"/>
                </a:moveTo>
                <a:lnTo>
                  <a:pt x="244843" y="236867"/>
                </a:lnTo>
                <a:lnTo>
                  <a:pt x="243586" y="237185"/>
                </a:lnTo>
                <a:lnTo>
                  <a:pt x="210502" y="237185"/>
                </a:lnTo>
                <a:lnTo>
                  <a:pt x="210502" y="244170"/>
                </a:lnTo>
                <a:lnTo>
                  <a:pt x="241503" y="244170"/>
                </a:lnTo>
                <a:lnTo>
                  <a:pt x="239953" y="252285"/>
                </a:lnTo>
                <a:lnTo>
                  <a:pt x="238010" y="260019"/>
                </a:lnTo>
                <a:lnTo>
                  <a:pt x="235661" y="267335"/>
                </a:lnTo>
                <a:lnTo>
                  <a:pt x="232981" y="274129"/>
                </a:lnTo>
                <a:lnTo>
                  <a:pt x="228866" y="268249"/>
                </a:lnTo>
                <a:lnTo>
                  <a:pt x="224675" y="262331"/>
                </a:lnTo>
                <a:lnTo>
                  <a:pt x="220433" y="256590"/>
                </a:lnTo>
                <a:lnTo>
                  <a:pt x="216242" y="251155"/>
                </a:lnTo>
                <a:lnTo>
                  <a:pt x="210718" y="255333"/>
                </a:lnTo>
                <a:lnTo>
                  <a:pt x="215430" y="261594"/>
                </a:lnTo>
                <a:lnTo>
                  <a:pt x="220141" y="268249"/>
                </a:lnTo>
                <a:lnTo>
                  <a:pt x="224840" y="275259"/>
                </a:lnTo>
                <a:lnTo>
                  <a:pt x="229285" y="282244"/>
                </a:lnTo>
                <a:lnTo>
                  <a:pt x="224586" y="290233"/>
                </a:lnTo>
                <a:lnTo>
                  <a:pt x="219417" y="297218"/>
                </a:lnTo>
                <a:lnTo>
                  <a:pt x="213829" y="303110"/>
                </a:lnTo>
                <a:lnTo>
                  <a:pt x="207899" y="307809"/>
                </a:lnTo>
                <a:lnTo>
                  <a:pt x="209562" y="309054"/>
                </a:lnTo>
                <a:lnTo>
                  <a:pt x="211963" y="311772"/>
                </a:lnTo>
                <a:lnTo>
                  <a:pt x="213118" y="313550"/>
                </a:lnTo>
                <a:lnTo>
                  <a:pt x="218808" y="308864"/>
                </a:lnTo>
                <a:lnTo>
                  <a:pt x="224142" y="303276"/>
                </a:lnTo>
                <a:lnTo>
                  <a:pt x="224256" y="303110"/>
                </a:lnTo>
                <a:lnTo>
                  <a:pt x="229095" y="296824"/>
                </a:lnTo>
                <a:lnTo>
                  <a:pt x="233667" y="289547"/>
                </a:lnTo>
                <a:lnTo>
                  <a:pt x="237007" y="295084"/>
                </a:lnTo>
                <a:lnTo>
                  <a:pt x="239623" y="300291"/>
                </a:lnTo>
                <a:lnTo>
                  <a:pt x="241503" y="304571"/>
                </a:lnTo>
                <a:lnTo>
                  <a:pt x="247764" y="299466"/>
                </a:lnTo>
                <a:lnTo>
                  <a:pt x="245465" y="294449"/>
                </a:lnTo>
                <a:lnTo>
                  <a:pt x="242773" y="289547"/>
                </a:lnTo>
                <a:lnTo>
                  <a:pt x="241947" y="288074"/>
                </a:lnTo>
                <a:lnTo>
                  <a:pt x="237744" y="281520"/>
                </a:lnTo>
                <a:lnTo>
                  <a:pt x="240804" y="274129"/>
                </a:lnTo>
                <a:lnTo>
                  <a:pt x="241630" y="272135"/>
                </a:lnTo>
                <a:lnTo>
                  <a:pt x="244932" y="261810"/>
                </a:lnTo>
                <a:lnTo>
                  <a:pt x="244983" y="261594"/>
                </a:lnTo>
                <a:lnTo>
                  <a:pt x="247586" y="250583"/>
                </a:lnTo>
                <a:lnTo>
                  <a:pt x="247662" y="250113"/>
                </a:lnTo>
                <a:lnTo>
                  <a:pt x="249542" y="238429"/>
                </a:lnTo>
                <a:close/>
              </a:path>
              <a:path w="514985" h="321310">
                <a:moveTo>
                  <a:pt x="253796" y="196735"/>
                </a:moveTo>
                <a:lnTo>
                  <a:pt x="253530" y="196735"/>
                </a:lnTo>
                <a:lnTo>
                  <a:pt x="247002" y="192405"/>
                </a:lnTo>
                <a:lnTo>
                  <a:pt x="240271" y="186753"/>
                </a:lnTo>
                <a:lnTo>
                  <a:pt x="233934" y="180301"/>
                </a:lnTo>
                <a:lnTo>
                  <a:pt x="231444" y="177228"/>
                </a:lnTo>
                <a:lnTo>
                  <a:pt x="228422" y="173469"/>
                </a:lnTo>
                <a:lnTo>
                  <a:pt x="252018" y="173469"/>
                </a:lnTo>
                <a:lnTo>
                  <a:pt x="252018" y="166370"/>
                </a:lnTo>
                <a:lnTo>
                  <a:pt x="223939" y="166370"/>
                </a:lnTo>
                <a:lnTo>
                  <a:pt x="223939" y="157607"/>
                </a:lnTo>
                <a:lnTo>
                  <a:pt x="245541" y="157607"/>
                </a:lnTo>
                <a:lnTo>
                  <a:pt x="245541" y="151142"/>
                </a:lnTo>
                <a:lnTo>
                  <a:pt x="245541" y="140296"/>
                </a:lnTo>
                <a:lnTo>
                  <a:pt x="245541" y="134137"/>
                </a:lnTo>
                <a:lnTo>
                  <a:pt x="245541" y="123393"/>
                </a:lnTo>
                <a:lnTo>
                  <a:pt x="245541" y="117030"/>
                </a:lnTo>
                <a:lnTo>
                  <a:pt x="238137" y="117030"/>
                </a:lnTo>
                <a:lnTo>
                  <a:pt x="238137" y="123393"/>
                </a:lnTo>
                <a:lnTo>
                  <a:pt x="238137" y="134137"/>
                </a:lnTo>
                <a:lnTo>
                  <a:pt x="238137" y="140296"/>
                </a:lnTo>
                <a:lnTo>
                  <a:pt x="238137" y="151142"/>
                </a:lnTo>
                <a:lnTo>
                  <a:pt x="223735" y="151142"/>
                </a:lnTo>
                <a:lnTo>
                  <a:pt x="223735" y="140296"/>
                </a:lnTo>
                <a:lnTo>
                  <a:pt x="238137" y="140296"/>
                </a:lnTo>
                <a:lnTo>
                  <a:pt x="238137" y="134137"/>
                </a:lnTo>
                <a:lnTo>
                  <a:pt x="223735" y="134137"/>
                </a:lnTo>
                <a:lnTo>
                  <a:pt x="223735" y="123393"/>
                </a:lnTo>
                <a:lnTo>
                  <a:pt x="238137" y="123393"/>
                </a:lnTo>
                <a:lnTo>
                  <a:pt x="238137" y="117030"/>
                </a:lnTo>
                <a:lnTo>
                  <a:pt x="216535" y="117030"/>
                </a:lnTo>
                <a:lnTo>
                  <a:pt x="216535" y="123393"/>
                </a:lnTo>
                <a:lnTo>
                  <a:pt x="216535" y="134137"/>
                </a:lnTo>
                <a:lnTo>
                  <a:pt x="216535" y="140296"/>
                </a:lnTo>
                <a:lnTo>
                  <a:pt x="216535" y="151142"/>
                </a:lnTo>
                <a:lnTo>
                  <a:pt x="200774" y="151142"/>
                </a:lnTo>
                <a:lnTo>
                  <a:pt x="200774" y="140296"/>
                </a:lnTo>
                <a:lnTo>
                  <a:pt x="216535" y="140296"/>
                </a:lnTo>
                <a:lnTo>
                  <a:pt x="216535" y="134137"/>
                </a:lnTo>
                <a:lnTo>
                  <a:pt x="200774" y="134137"/>
                </a:lnTo>
                <a:lnTo>
                  <a:pt x="200774" y="123393"/>
                </a:lnTo>
                <a:lnTo>
                  <a:pt x="216535" y="123393"/>
                </a:lnTo>
                <a:lnTo>
                  <a:pt x="216535" y="117030"/>
                </a:lnTo>
                <a:lnTo>
                  <a:pt x="193675" y="117030"/>
                </a:lnTo>
                <a:lnTo>
                  <a:pt x="193675" y="157607"/>
                </a:lnTo>
                <a:lnTo>
                  <a:pt x="216319" y="157607"/>
                </a:lnTo>
                <a:lnTo>
                  <a:pt x="216319" y="166370"/>
                </a:lnTo>
                <a:lnTo>
                  <a:pt x="188137" y="166370"/>
                </a:lnTo>
                <a:lnTo>
                  <a:pt x="188137" y="173469"/>
                </a:lnTo>
                <a:lnTo>
                  <a:pt x="211836" y="173469"/>
                </a:lnTo>
                <a:lnTo>
                  <a:pt x="206273" y="180911"/>
                </a:lnTo>
                <a:lnTo>
                  <a:pt x="199580" y="187756"/>
                </a:lnTo>
                <a:lnTo>
                  <a:pt x="192214" y="193598"/>
                </a:lnTo>
                <a:lnTo>
                  <a:pt x="184797" y="197866"/>
                </a:lnTo>
                <a:lnTo>
                  <a:pt x="184454" y="197866"/>
                </a:lnTo>
                <a:lnTo>
                  <a:pt x="186156" y="199339"/>
                </a:lnTo>
                <a:lnTo>
                  <a:pt x="188455" y="201942"/>
                </a:lnTo>
                <a:lnTo>
                  <a:pt x="189534" y="203720"/>
                </a:lnTo>
                <a:lnTo>
                  <a:pt x="189763" y="203720"/>
                </a:lnTo>
                <a:lnTo>
                  <a:pt x="196977" y="198894"/>
                </a:lnTo>
                <a:lnTo>
                  <a:pt x="204139" y="192608"/>
                </a:lnTo>
                <a:lnTo>
                  <a:pt x="210705" y="185305"/>
                </a:lnTo>
                <a:lnTo>
                  <a:pt x="216319" y="177342"/>
                </a:lnTo>
                <a:lnTo>
                  <a:pt x="216319" y="207784"/>
                </a:lnTo>
                <a:lnTo>
                  <a:pt x="223939" y="207784"/>
                </a:lnTo>
                <a:lnTo>
                  <a:pt x="223939" y="177228"/>
                </a:lnTo>
                <a:lnTo>
                  <a:pt x="229349" y="184658"/>
                </a:lnTo>
                <a:lnTo>
                  <a:pt x="235483" y="191681"/>
                </a:lnTo>
                <a:lnTo>
                  <a:pt x="241947" y="197866"/>
                </a:lnTo>
                <a:lnTo>
                  <a:pt x="248361" y="202780"/>
                </a:lnTo>
                <a:lnTo>
                  <a:pt x="249618" y="200901"/>
                </a:lnTo>
                <a:lnTo>
                  <a:pt x="252018" y="198297"/>
                </a:lnTo>
                <a:lnTo>
                  <a:pt x="253796" y="196735"/>
                </a:lnTo>
                <a:close/>
              </a:path>
              <a:path w="514985" h="321310">
                <a:moveTo>
                  <a:pt x="301167" y="169710"/>
                </a:moveTo>
                <a:lnTo>
                  <a:pt x="299085" y="167411"/>
                </a:lnTo>
                <a:lnTo>
                  <a:pt x="294843" y="163029"/>
                </a:lnTo>
                <a:lnTo>
                  <a:pt x="293433" y="161569"/>
                </a:lnTo>
                <a:lnTo>
                  <a:pt x="290156" y="158191"/>
                </a:lnTo>
                <a:lnTo>
                  <a:pt x="287083" y="155422"/>
                </a:lnTo>
                <a:lnTo>
                  <a:pt x="287083" y="149059"/>
                </a:lnTo>
                <a:lnTo>
                  <a:pt x="300024" y="149059"/>
                </a:lnTo>
                <a:lnTo>
                  <a:pt x="300024" y="141757"/>
                </a:lnTo>
                <a:lnTo>
                  <a:pt x="287083" y="141757"/>
                </a:lnTo>
                <a:lnTo>
                  <a:pt x="287083" y="125996"/>
                </a:lnTo>
                <a:lnTo>
                  <a:pt x="287083" y="124218"/>
                </a:lnTo>
                <a:lnTo>
                  <a:pt x="292087" y="122974"/>
                </a:lnTo>
                <a:lnTo>
                  <a:pt x="296684" y="121615"/>
                </a:lnTo>
                <a:lnTo>
                  <a:pt x="300545" y="120053"/>
                </a:lnTo>
                <a:lnTo>
                  <a:pt x="295224" y="114109"/>
                </a:lnTo>
                <a:lnTo>
                  <a:pt x="288404" y="116611"/>
                </a:lnTo>
                <a:lnTo>
                  <a:pt x="280047" y="118910"/>
                </a:lnTo>
                <a:lnTo>
                  <a:pt x="270929" y="120878"/>
                </a:lnTo>
                <a:lnTo>
                  <a:pt x="261823" y="122453"/>
                </a:lnTo>
                <a:lnTo>
                  <a:pt x="262763" y="124218"/>
                </a:lnTo>
                <a:lnTo>
                  <a:pt x="263804" y="126733"/>
                </a:lnTo>
                <a:lnTo>
                  <a:pt x="263855" y="126936"/>
                </a:lnTo>
                <a:lnTo>
                  <a:pt x="264223" y="128498"/>
                </a:lnTo>
                <a:lnTo>
                  <a:pt x="269125" y="127774"/>
                </a:lnTo>
                <a:lnTo>
                  <a:pt x="274345" y="126936"/>
                </a:lnTo>
                <a:lnTo>
                  <a:pt x="279463" y="125996"/>
                </a:lnTo>
                <a:lnTo>
                  <a:pt x="279463" y="141757"/>
                </a:lnTo>
                <a:lnTo>
                  <a:pt x="262445" y="141757"/>
                </a:lnTo>
                <a:lnTo>
                  <a:pt x="262445" y="149059"/>
                </a:lnTo>
                <a:lnTo>
                  <a:pt x="278422" y="149059"/>
                </a:lnTo>
                <a:lnTo>
                  <a:pt x="274815" y="158191"/>
                </a:lnTo>
                <a:lnTo>
                  <a:pt x="274701" y="158445"/>
                </a:lnTo>
                <a:lnTo>
                  <a:pt x="270383" y="167144"/>
                </a:lnTo>
                <a:lnTo>
                  <a:pt x="265468" y="175209"/>
                </a:lnTo>
                <a:lnTo>
                  <a:pt x="260464" y="181711"/>
                </a:lnTo>
                <a:lnTo>
                  <a:pt x="261721" y="183591"/>
                </a:lnTo>
                <a:lnTo>
                  <a:pt x="263601" y="186613"/>
                </a:lnTo>
                <a:lnTo>
                  <a:pt x="264325" y="188798"/>
                </a:lnTo>
                <a:lnTo>
                  <a:pt x="268376" y="183299"/>
                </a:lnTo>
                <a:lnTo>
                  <a:pt x="272326" y="176707"/>
                </a:lnTo>
                <a:lnTo>
                  <a:pt x="276059" y="169367"/>
                </a:lnTo>
                <a:lnTo>
                  <a:pt x="279463" y="161569"/>
                </a:lnTo>
                <a:lnTo>
                  <a:pt x="279463" y="207683"/>
                </a:lnTo>
                <a:lnTo>
                  <a:pt x="287083" y="207683"/>
                </a:lnTo>
                <a:lnTo>
                  <a:pt x="287083" y="163029"/>
                </a:lnTo>
                <a:lnTo>
                  <a:pt x="290626" y="167411"/>
                </a:lnTo>
                <a:lnTo>
                  <a:pt x="294805" y="172948"/>
                </a:lnTo>
                <a:lnTo>
                  <a:pt x="296583" y="175768"/>
                </a:lnTo>
                <a:lnTo>
                  <a:pt x="301167" y="169710"/>
                </a:lnTo>
                <a:close/>
              </a:path>
              <a:path w="514985" h="321310">
                <a:moveTo>
                  <a:pt x="303288" y="242189"/>
                </a:moveTo>
                <a:lnTo>
                  <a:pt x="299199" y="240931"/>
                </a:lnTo>
                <a:lnTo>
                  <a:pt x="298170" y="240626"/>
                </a:lnTo>
                <a:lnTo>
                  <a:pt x="296811" y="240931"/>
                </a:lnTo>
                <a:lnTo>
                  <a:pt x="266547" y="240931"/>
                </a:lnTo>
                <a:lnTo>
                  <a:pt x="266623" y="240626"/>
                </a:lnTo>
                <a:lnTo>
                  <a:pt x="267690" y="236245"/>
                </a:lnTo>
                <a:lnTo>
                  <a:pt x="268528" y="231343"/>
                </a:lnTo>
                <a:lnTo>
                  <a:pt x="269265" y="226326"/>
                </a:lnTo>
                <a:lnTo>
                  <a:pt x="261962" y="225386"/>
                </a:lnTo>
                <a:lnTo>
                  <a:pt x="260057" y="236550"/>
                </a:lnTo>
                <a:lnTo>
                  <a:pt x="259981" y="236867"/>
                </a:lnTo>
                <a:lnTo>
                  <a:pt x="249542" y="264198"/>
                </a:lnTo>
                <a:lnTo>
                  <a:pt x="251307" y="265239"/>
                </a:lnTo>
                <a:lnTo>
                  <a:pt x="254444" y="267335"/>
                </a:lnTo>
                <a:lnTo>
                  <a:pt x="255803" y="268579"/>
                </a:lnTo>
                <a:lnTo>
                  <a:pt x="258699" y="264198"/>
                </a:lnTo>
                <a:lnTo>
                  <a:pt x="259499" y="262953"/>
                </a:lnTo>
                <a:lnTo>
                  <a:pt x="262483" y="255955"/>
                </a:lnTo>
                <a:lnTo>
                  <a:pt x="264668" y="248031"/>
                </a:lnTo>
                <a:lnTo>
                  <a:pt x="294627" y="248031"/>
                </a:lnTo>
                <a:lnTo>
                  <a:pt x="293268" y="253453"/>
                </a:lnTo>
                <a:lnTo>
                  <a:pt x="291592" y="259194"/>
                </a:lnTo>
                <a:lnTo>
                  <a:pt x="290131" y="262953"/>
                </a:lnTo>
                <a:lnTo>
                  <a:pt x="296291" y="265036"/>
                </a:lnTo>
                <a:lnTo>
                  <a:pt x="298831" y="259194"/>
                </a:lnTo>
                <a:lnTo>
                  <a:pt x="301409" y="250113"/>
                </a:lnTo>
                <a:lnTo>
                  <a:pt x="301904" y="248031"/>
                </a:lnTo>
                <a:lnTo>
                  <a:pt x="303288" y="242189"/>
                </a:lnTo>
                <a:close/>
              </a:path>
              <a:path w="514985" h="321310">
                <a:moveTo>
                  <a:pt x="304533" y="76784"/>
                </a:moveTo>
                <a:lnTo>
                  <a:pt x="302348" y="76263"/>
                </a:lnTo>
                <a:lnTo>
                  <a:pt x="299313" y="75018"/>
                </a:lnTo>
                <a:lnTo>
                  <a:pt x="297649" y="73761"/>
                </a:lnTo>
                <a:lnTo>
                  <a:pt x="297548" y="79184"/>
                </a:lnTo>
                <a:lnTo>
                  <a:pt x="297446" y="84823"/>
                </a:lnTo>
                <a:lnTo>
                  <a:pt x="296926" y="86448"/>
                </a:lnTo>
                <a:lnTo>
                  <a:pt x="283311" y="86448"/>
                </a:lnTo>
                <a:lnTo>
                  <a:pt x="282930" y="86067"/>
                </a:lnTo>
                <a:lnTo>
                  <a:pt x="282930" y="53632"/>
                </a:lnTo>
                <a:lnTo>
                  <a:pt x="295567" y="53632"/>
                </a:lnTo>
                <a:lnTo>
                  <a:pt x="295567" y="46634"/>
                </a:lnTo>
                <a:lnTo>
                  <a:pt x="295567" y="27749"/>
                </a:lnTo>
                <a:lnTo>
                  <a:pt x="295567" y="20764"/>
                </a:lnTo>
                <a:lnTo>
                  <a:pt x="287845" y="20764"/>
                </a:lnTo>
                <a:lnTo>
                  <a:pt x="287845" y="27749"/>
                </a:lnTo>
                <a:lnTo>
                  <a:pt x="287845" y="46634"/>
                </a:lnTo>
                <a:lnTo>
                  <a:pt x="252564" y="46634"/>
                </a:lnTo>
                <a:lnTo>
                  <a:pt x="252564" y="27749"/>
                </a:lnTo>
                <a:lnTo>
                  <a:pt x="287845" y="27749"/>
                </a:lnTo>
                <a:lnTo>
                  <a:pt x="287845" y="20764"/>
                </a:lnTo>
                <a:lnTo>
                  <a:pt x="284810" y="20764"/>
                </a:lnTo>
                <a:lnTo>
                  <a:pt x="287731" y="15341"/>
                </a:lnTo>
                <a:lnTo>
                  <a:pt x="290855" y="8458"/>
                </a:lnTo>
                <a:lnTo>
                  <a:pt x="293471" y="2616"/>
                </a:lnTo>
                <a:lnTo>
                  <a:pt x="285445" y="0"/>
                </a:lnTo>
                <a:lnTo>
                  <a:pt x="285369" y="215"/>
                </a:lnTo>
                <a:lnTo>
                  <a:pt x="283451" y="6261"/>
                </a:lnTo>
                <a:lnTo>
                  <a:pt x="279704" y="14820"/>
                </a:lnTo>
                <a:lnTo>
                  <a:pt x="276567" y="20764"/>
                </a:lnTo>
                <a:lnTo>
                  <a:pt x="259029" y="20764"/>
                </a:lnTo>
                <a:lnTo>
                  <a:pt x="265709" y="17843"/>
                </a:lnTo>
                <a:lnTo>
                  <a:pt x="264147" y="13042"/>
                </a:lnTo>
                <a:lnTo>
                  <a:pt x="260083" y="5638"/>
                </a:lnTo>
                <a:lnTo>
                  <a:pt x="255905" y="215"/>
                </a:lnTo>
                <a:lnTo>
                  <a:pt x="249326" y="2921"/>
                </a:lnTo>
                <a:lnTo>
                  <a:pt x="253403" y="8458"/>
                </a:lnTo>
                <a:lnTo>
                  <a:pt x="253504" y="8661"/>
                </a:lnTo>
                <a:lnTo>
                  <a:pt x="257263" y="15963"/>
                </a:lnTo>
                <a:lnTo>
                  <a:pt x="258826" y="20764"/>
                </a:lnTo>
                <a:lnTo>
                  <a:pt x="245046" y="20764"/>
                </a:lnTo>
                <a:lnTo>
                  <a:pt x="245046" y="53632"/>
                </a:lnTo>
                <a:lnTo>
                  <a:pt x="258203" y="53632"/>
                </a:lnTo>
                <a:lnTo>
                  <a:pt x="256654" y="65417"/>
                </a:lnTo>
                <a:lnTo>
                  <a:pt x="256578" y="65620"/>
                </a:lnTo>
                <a:lnTo>
                  <a:pt x="253161" y="75387"/>
                </a:lnTo>
                <a:lnTo>
                  <a:pt x="246659" y="83426"/>
                </a:lnTo>
                <a:lnTo>
                  <a:pt x="236105" y="89395"/>
                </a:lnTo>
                <a:lnTo>
                  <a:pt x="237744" y="90665"/>
                </a:lnTo>
                <a:lnTo>
                  <a:pt x="239826" y="93484"/>
                </a:lnTo>
                <a:lnTo>
                  <a:pt x="240766" y="95351"/>
                </a:lnTo>
                <a:lnTo>
                  <a:pt x="252628" y="88277"/>
                </a:lnTo>
                <a:lnTo>
                  <a:pt x="259994" y="78955"/>
                </a:lnTo>
                <a:lnTo>
                  <a:pt x="264045" y="67398"/>
                </a:lnTo>
                <a:lnTo>
                  <a:pt x="265925" y="53632"/>
                </a:lnTo>
                <a:lnTo>
                  <a:pt x="275310" y="53632"/>
                </a:lnTo>
                <a:lnTo>
                  <a:pt x="275310" y="91389"/>
                </a:lnTo>
                <a:lnTo>
                  <a:pt x="277190" y="93789"/>
                </a:lnTo>
                <a:lnTo>
                  <a:pt x="301828" y="93789"/>
                </a:lnTo>
                <a:lnTo>
                  <a:pt x="303809" y="90246"/>
                </a:lnTo>
                <a:lnTo>
                  <a:pt x="303911" y="88277"/>
                </a:lnTo>
                <a:lnTo>
                  <a:pt x="304012" y="86448"/>
                </a:lnTo>
                <a:lnTo>
                  <a:pt x="304050" y="85763"/>
                </a:lnTo>
                <a:lnTo>
                  <a:pt x="304177" y="83426"/>
                </a:lnTo>
                <a:lnTo>
                  <a:pt x="304304" y="81178"/>
                </a:lnTo>
                <a:lnTo>
                  <a:pt x="304419" y="78955"/>
                </a:lnTo>
                <a:lnTo>
                  <a:pt x="304533" y="76784"/>
                </a:lnTo>
                <a:close/>
              </a:path>
              <a:path w="514985" h="321310">
                <a:moveTo>
                  <a:pt x="305790" y="313969"/>
                </a:moveTo>
                <a:lnTo>
                  <a:pt x="295313" y="306857"/>
                </a:lnTo>
                <a:lnTo>
                  <a:pt x="287337" y="296557"/>
                </a:lnTo>
                <a:lnTo>
                  <a:pt x="282486" y="285584"/>
                </a:lnTo>
                <a:lnTo>
                  <a:pt x="281609" y="283603"/>
                </a:lnTo>
                <a:lnTo>
                  <a:pt x="277825" y="268579"/>
                </a:lnTo>
                <a:lnTo>
                  <a:pt x="277926" y="267335"/>
                </a:lnTo>
                <a:lnTo>
                  <a:pt x="278028" y="254292"/>
                </a:lnTo>
                <a:lnTo>
                  <a:pt x="270725" y="254292"/>
                </a:lnTo>
                <a:lnTo>
                  <a:pt x="270649" y="262953"/>
                </a:lnTo>
                <a:lnTo>
                  <a:pt x="270522" y="265036"/>
                </a:lnTo>
                <a:lnTo>
                  <a:pt x="270459" y="266179"/>
                </a:lnTo>
                <a:lnTo>
                  <a:pt x="270344" y="268249"/>
                </a:lnTo>
                <a:lnTo>
                  <a:pt x="270319" y="268579"/>
                </a:lnTo>
                <a:lnTo>
                  <a:pt x="270002" y="274129"/>
                </a:lnTo>
                <a:lnTo>
                  <a:pt x="266420" y="288074"/>
                </a:lnTo>
                <a:lnTo>
                  <a:pt x="257860" y="302247"/>
                </a:lnTo>
                <a:lnTo>
                  <a:pt x="242227" y="315429"/>
                </a:lnTo>
                <a:lnTo>
                  <a:pt x="243903" y="316674"/>
                </a:lnTo>
                <a:lnTo>
                  <a:pt x="246608" y="319074"/>
                </a:lnTo>
                <a:lnTo>
                  <a:pt x="247764" y="320751"/>
                </a:lnTo>
                <a:lnTo>
                  <a:pt x="258419" y="312610"/>
                </a:lnTo>
                <a:lnTo>
                  <a:pt x="266242" y="303872"/>
                </a:lnTo>
                <a:lnTo>
                  <a:pt x="271665" y="294779"/>
                </a:lnTo>
                <a:lnTo>
                  <a:pt x="271792" y="294449"/>
                </a:lnTo>
                <a:lnTo>
                  <a:pt x="275107" y="285584"/>
                </a:lnTo>
                <a:lnTo>
                  <a:pt x="279387" y="296824"/>
                </a:lnTo>
                <a:lnTo>
                  <a:pt x="284962" y="306578"/>
                </a:lnTo>
                <a:lnTo>
                  <a:pt x="291973" y="314515"/>
                </a:lnTo>
                <a:lnTo>
                  <a:pt x="300672" y="320535"/>
                </a:lnTo>
                <a:lnTo>
                  <a:pt x="301713" y="318452"/>
                </a:lnTo>
                <a:lnTo>
                  <a:pt x="303110" y="316674"/>
                </a:lnTo>
                <a:lnTo>
                  <a:pt x="304139" y="315429"/>
                </a:lnTo>
                <a:lnTo>
                  <a:pt x="305790" y="313969"/>
                </a:lnTo>
                <a:close/>
              </a:path>
              <a:path w="514985" h="321310">
                <a:moveTo>
                  <a:pt x="338251" y="259295"/>
                </a:moveTo>
                <a:lnTo>
                  <a:pt x="334276" y="255333"/>
                </a:lnTo>
                <a:lnTo>
                  <a:pt x="326453" y="250329"/>
                </a:lnTo>
                <a:lnTo>
                  <a:pt x="319989" y="247408"/>
                </a:lnTo>
                <a:lnTo>
                  <a:pt x="314871" y="252412"/>
                </a:lnTo>
                <a:lnTo>
                  <a:pt x="321449" y="255651"/>
                </a:lnTo>
                <a:lnTo>
                  <a:pt x="329171" y="260858"/>
                </a:lnTo>
                <a:lnTo>
                  <a:pt x="332930" y="264820"/>
                </a:lnTo>
                <a:lnTo>
                  <a:pt x="338251" y="259295"/>
                </a:lnTo>
                <a:close/>
              </a:path>
              <a:path w="514985" h="321310">
                <a:moveTo>
                  <a:pt x="341274" y="238950"/>
                </a:moveTo>
                <a:lnTo>
                  <a:pt x="337654" y="234670"/>
                </a:lnTo>
                <a:lnTo>
                  <a:pt x="337515" y="234670"/>
                </a:lnTo>
                <a:lnTo>
                  <a:pt x="330212" y="229768"/>
                </a:lnTo>
                <a:lnTo>
                  <a:pt x="324053" y="226542"/>
                </a:lnTo>
                <a:lnTo>
                  <a:pt x="318935" y="231343"/>
                </a:lnTo>
                <a:lnTo>
                  <a:pt x="325018" y="234670"/>
                </a:lnTo>
                <a:lnTo>
                  <a:pt x="332511" y="240207"/>
                </a:lnTo>
                <a:lnTo>
                  <a:pt x="335851" y="244271"/>
                </a:lnTo>
                <a:lnTo>
                  <a:pt x="341274" y="238950"/>
                </a:lnTo>
                <a:close/>
              </a:path>
              <a:path w="514985" h="321310">
                <a:moveTo>
                  <a:pt x="350850" y="117856"/>
                </a:moveTo>
                <a:lnTo>
                  <a:pt x="343331" y="117856"/>
                </a:lnTo>
                <a:lnTo>
                  <a:pt x="343331" y="124536"/>
                </a:lnTo>
                <a:lnTo>
                  <a:pt x="343331" y="144043"/>
                </a:lnTo>
                <a:lnTo>
                  <a:pt x="311505" y="144043"/>
                </a:lnTo>
                <a:lnTo>
                  <a:pt x="311505" y="124536"/>
                </a:lnTo>
                <a:lnTo>
                  <a:pt x="343331" y="124536"/>
                </a:lnTo>
                <a:lnTo>
                  <a:pt x="343331" y="117856"/>
                </a:lnTo>
                <a:lnTo>
                  <a:pt x="304190" y="117856"/>
                </a:lnTo>
                <a:lnTo>
                  <a:pt x="304190" y="150825"/>
                </a:lnTo>
                <a:lnTo>
                  <a:pt x="350850" y="150825"/>
                </a:lnTo>
                <a:lnTo>
                  <a:pt x="350850" y="144043"/>
                </a:lnTo>
                <a:lnTo>
                  <a:pt x="350850" y="124536"/>
                </a:lnTo>
                <a:lnTo>
                  <a:pt x="350850" y="117856"/>
                </a:lnTo>
                <a:close/>
              </a:path>
              <a:path w="514985" h="321310">
                <a:moveTo>
                  <a:pt x="351917" y="6362"/>
                </a:moveTo>
                <a:lnTo>
                  <a:pt x="344716" y="6362"/>
                </a:lnTo>
                <a:lnTo>
                  <a:pt x="344716" y="13360"/>
                </a:lnTo>
                <a:lnTo>
                  <a:pt x="344716" y="33070"/>
                </a:lnTo>
                <a:lnTo>
                  <a:pt x="344716" y="40170"/>
                </a:lnTo>
                <a:lnTo>
                  <a:pt x="344716" y="60934"/>
                </a:lnTo>
                <a:lnTo>
                  <a:pt x="325196" y="60934"/>
                </a:lnTo>
                <a:lnTo>
                  <a:pt x="325196" y="40170"/>
                </a:lnTo>
                <a:lnTo>
                  <a:pt x="344716" y="40170"/>
                </a:lnTo>
                <a:lnTo>
                  <a:pt x="344716" y="33070"/>
                </a:lnTo>
                <a:lnTo>
                  <a:pt x="325196" y="33070"/>
                </a:lnTo>
                <a:lnTo>
                  <a:pt x="325196" y="13360"/>
                </a:lnTo>
                <a:lnTo>
                  <a:pt x="344716" y="13360"/>
                </a:lnTo>
                <a:lnTo>
                  <a:pt x="344716" y="6362"/>
                </a:lnTo>
                <a:lnTo>
                  <a:pt x="317893" y="6362"/>
                </a:lnTo>
                <a:lnTo>
                  <a:pt x="317893" y="77724"/>
                </a:lnTo>
                <a:lnTo>
                  <a:pt x="325196" y="77724"/>
                </a:lnTo>
                <a:lnTo>
                  <a:pt x="325196" y="68122"/>
                </a:lnTo>
                <a:lnTo>
                  <a:pt x="351917" y="68122"/>
                </a:lnTo>
                <a:lnTo>
                  <a:pt x="351917" y="60934"/>
                </a:lnTo>
                <a:lnTo>
                  <a:pt x="351917" y="40170"/>
                </a:lnTo>
                <a:lnTo>
                  <a:pt x="351917" y="33070"/>
                </a:lnTo>
                <a:lnTo>
                  <a:pt x="351917" y="13360"/>
                </a:lnTo>
                <a:lnTo>
                  <a:pt x="351917" y="6362"/>
                </a:lnTo>
                <a:close/>
              </a:path>
              <a:path w="514985" h="321310">
                <a:moveTo>
                  <a:pt x="356273" y="177634"/>
                </a:moveTo>
                <a:lnTo>
                  <a:pt x="330911" y="177634"/>
                </a:lnTo>
                <a:lnTo>
                  <a:pt x="330911" y="165125"/>
                </a:lnTo>
                <a:lnTo>
                  <a:pt x="330911" y="164185"/>
                </a:lnTo>
                <a:lnTo>
                  <a:pt x="338429" y="163347"/>
                </a:lnTo>
                <a:lnTo>
                  <a:pt x="345528" y="161988"/>
                </a:lnTo>
                <a:lnTo>
                  <a:pt x="351053" y="160324"/>
                </a:lnTo>
                <a:lnTo>
                  <a:pt x="345948" y="154686"/>
                </a:lnTo>
                <a:lnTo>
                  <a:pt x="337070" y="156756"/>
                </a:lnTo>
                <a:lnTo>
                  <a:pt x="326199" y="158445"/>
                </a:lnTo>
                <a:lnTo>
                  <a:pt x="314375" y="159740"/>
                </a:lnTo>
                <a:lnTo>
                  <a:pt x="302628" y="160629"/>
                </a:lnTo>
                <a:lnTo>
                  <a:pt x="303466" y="162407"/>
                </a:lnTo>
                <a:lnTo>
                  <a:pt x="304507" y="164807"/>
                </a:lnTo>
                <a:lnTo>
                  <a:pt x="304634" y="165849"/>
                </a:lnTo>
                <a:lnTo>
                  <a:pt x="304723" y="166585"/>
                </a:lnTo>
                <a:lnTo>
                  <a:pt x="310667" y="166268"/>
                </a:lnTo>
                <a:lnTo>
                  <a:pt x="317030" y="165849"/>
                </a:lnTo>
                <a:lnTo>
                  <a:pt x="323291" y="165125"/>
                </a:lnTo>
                <a:lnTo>
                  <a:pt x="323291" y="177634"/>
                </a:lnTo>
                <a:lnTo>
                  <a:pt x="297624" y="177634"/>
                </a:lnTo>
                <a:lnTo>
                  <a:pt x="297624" y="184315"/>
                </a:lnTo>
                <a:lnTo>
                  <a:pt x="323291" y="184315"/>
                </a:lnTo>
                <a:lnTo>
                  <a:pt x="323291" y="198297"/>
                </a:lnTo>
                <a:lnTo>
                  <a:pt x="300964" y="198297"/>
                </a:lnTo>
                <a:lnTo>
                  <a:pt x="300964" y="205181"/>
                </a:lnTo>
                <a:lnTo>
                  <a:pt x="352933" y="205181"/>
                </a:lnTo>
                <a:lnTo>
                  <a:pt x="352933" y="198297"/>
                </a:lnTo>
                <a:lnTo>
                  <a:pt x="330911" y="198297"/>
                </a:lnTo>
                <a:lnTo>
                  <a:pt x="330911" y="184315"/>
                </a:lnTo>
                <a:lnTo>
                  <a:pt x="356273" y="184315"/>
                </a:lnTo>
                <a:lnTo>
                  <a:pt x="356273" y="177634"/>
                </a:lnTo>
                <a:close/>
              </a:path>
              <a:path w="514985" h="321310">
                <a:moveTo>
                  <a:pt x="373634" y="231025"/>
                </a:moveTo>
                <a:lnTo>
                  <a:pt x="367893" y="225285"/>
                </a:lnTo>
                <a:lnTo>
                  <a:pt x="364032" y="228307"/>
                </a:lnTo>
                <a:lnTo>
                  <a:pt x="357238" y="231863"/>
                </a:lnTo>
                <a:lnTo>
                  <a:pt x="350875" y="234670"/>
                </a:lnTo>
                <a:lnTo>
                  <a:pt x="347332" y="233629"/>
                </a:lnTo>
                <a:lnTo>
                  <a:pt x="347332" y="287667"/>
                </a:lnTo>
                <a:lnTo>
                  <a:pt x="342315" y="288925"/>
                </a:lnTo>
                <a:lnTo>
                  <a:pt x="340131" y="289445"/>
                </a:lnTo>
                <a:lnTo>
                  <a:pt x="340207" y="289763"/>
                </a:lnTo>
                <a:lnTo>
                  <a:pt x="340321" y="290182"/>
                </a:lnTo>
                <a:lnTo>
                  <a:pt x="340360" y="290347"/>
                </a:lnTo>
                <a:lnTo>
                  <a:pt x="342011" y="296545"/>
                </a:lnTo>
                <a:lnTo>
                  <a:pt x="370840" y="287985"/>
                </a:lnTo>
                <a:lnTo>
                  <a:pt x="370484" y="287985"/>
                </a:lnTo>
                <a:lnTo>
                  <a:pt x="370433" y="287667"/>
                </a:lnTo>
                <a:lnTo>
                  <a:pt x="370166" y="285800"/>
                </a:lnTo>
                <a:lnTo>
                  <a:pt x="369557" y="281622"/>
                </a:lnTo>
                <a:lnTo>
                  <a:pt x="364337" y="282981"/>
                </a:lnTo>
                <a:lnTo>
                  <a:pt x="354317" y="285800"/>
                </a:lnTo>
                <a:lnTo>
                  <a:pt x="354317" y="239890"/>
                </a:lnTo>
                <a:lnTo>
                  <a:pt x="360997" y="237388"/>
                </a:lnTo>
                <a:lnTo>
                  <a:pt x="367360" y="234670"/>
                </a:lnTo>
                <a:lnTo>
                  <a:pt x="368096" y="234365"/>
                </a:lnTo>
                <a:lnTo>
                  <a:pt x="373634" y="231025"/>
                </a:lnTo>
                <a:close/>
              </a:path>
              <a:path w="514985" h="321310">
                <a:moveTo>
                  <a:pt x="404202" y="232905"/>
                </a:moveTo>
                <a:lnTo>
                  <a:pt x="373634" y="232905"/>
                </a:lnTo>
                <a:lnTo>
                  <a:pt x="373634" y="307289"/>
                </a:lnTo>
                <a:lnTo>
                  <a:pt x="380619" y="307289"/>
                </a:lnTo>
                <a:lnTo>
                  <a:pt x="380619" y="239687"/>
                </a:lnTo>
                <a:lnTo>
                  <a:pt x="397002" y="239687"/>
                </a:lnTo>
                <a:lnTo>
                  <a:pt x="397002" y="287667"/>
                </a:lnTo>
                <a:lnTo>
                  <a:pt x="396697" y="287985"/>
                </a:lnTo>
                <a:lnTo>
                  <a:pt x="386041" y="287985"/>
                </a:lnTo>
                <a:lnTo>
                  <a:pt x="387096" y="289763"/>
                </a:lnTo>
                <a:lnTo>
                  <a:pt x="388035" y="292785"/>
                </a:lnTo>
                <a:lnTo>
                  <a:pt x="388429" y="294563"/>
                </a:lnTo>
                <a:lnTo>
                  <a:pt x="398462" y="294563"/>
                </a:lnTo>
                <a:lnTo>
                  <a:pt x="403479" y="292265"/>
                </a:lnTo>
                <a:lnTo>
                  <a:pt x="404152" y="290347"/>
                </a:lnTo>
                <a:lnTo>
                  <a:pt x="404202" y="239687"/>
                </a:lnTo>
                <a:lnTo>
                  <a:pt x="404202" y="232905"/>
                </a:lnTo>
                <a:close/>
              </a:path>
              <a:path w="514985" h="321310">
                <a:moveTo>
                  <a:pt x="405663" y="4381"/>
                </a:moveTo>
                <a:lnTo>
                  <a:pt x="398157" y="4381"/>
                </a:lnTo>
                <a:lnTo>
                  <a:pt x="398157" y="11684"/>
                </a:lnTo>
                <a:lnTo>
                  <a:pt x="398157" y="29527"/>
                </a:lnTo>
                <a:lnTo>
                  <a:pt x="398157" y="36626"/>
                </a:lnTo>
                <a:lnTo>
                  <a:pt x="398157" y="54876"/>
                </a:lnTo>
                <a:lnTo>
                  <a:pt x="368414" y="54876"/>
                </a:lnTo>
                <a:lnTo>
                  <a:pt x="368515" y="53936"/>
                </a:lnTo>
                <a:lnTo>
                  <a:pt x="368935" y="50177"/>
                </a:lnTo>
                <a:lnTo>
                  <a:pt x="369036" y="36626"/>
                </a:lnTo>
                <a:lnTo>
                  <a:pt x="398157" y="36626"/>
                </a:lnTo>
                <a:lnTo>
                  <a:pt x="398157" y="29527"/>
                </a:lnTo>
                <a:lnTo>
                  <a:pt x="369036" y="29527"/>
                </a:lnTo>
                <a:lnTo>
                  <a:pt x="369036" y="11684"/>
                </a:lnTo>
                <a:lnTo>
                  <a:pt x="398157" y="11684"/>
                </a:lnTo>
                <a:lnTo>
                  <a:pt x="398157" y="4381"/>
                </a:lnTo>
                <a:lnTo>
                  <a:pt x="361518" y="4381"/>
                </a:lnTo>
                <a:lnTo>
                  <a:pt x="361518" y="41313"/>
                </a:lnTo>
                <a:lnTo>
                  <a:pt x="360972" y="53936"/>
                </a:lnTo>
                <a:lnTo>
                  <a:pt x="358444" y="66954"/>
                </a:lnTo>
                <a:lnTo>
                  <a:pt x="352628" y="79463"/>
                </a:lnTo>
                <a:lnTo>
                  <a:pt x="342214" y="90563"/>
                </a:lnTo>
                <a:lnTo>
                  <a:pt x="343776" y="91605"/>
                </a:lnTo>
                <a:lnTo>
                  <a:pt x="346697" y="94208"/>
                </a:lnTo>
                <a:lnTo>
                  <a:pt x="347954" y="95872"/>
                </a:lnTo>
                <a:lnTo>
                  <a:pt x="355638" y="88493"/>
                </a:lnTo>
                <a:lnTo>
                  <a:pt x="361226" y="80175"/>
                </a:lnTo>
                <a:lnTo>
                  <a:pt x="365023" y="71234"/>
                </a:lnTo>
                <a:lnTo>
                  <a:pt x="367360" y="61976"/>
                </a:lnTo>
                <a:lnTo>
                  <a:pt x="398157" y="61976"/>
                </a:lnTo>
                <a:lnTo>
                  <a:pt x="398157" y="86804"/>
                </a:lnTo>
                <a:lnTo>
                  <a:pt x="397421" y="87426"/>
                </a:lnTo>
                <a:lnTo>
                  <a:pt x="380415" y="87426"/>
                </a:lnTo>
                <a:lnTo>
                  <a:pt x="381660" y="89408"/>
                </a:lnTo>
                <a:lnTo>
                  <a:pt x="382917" y="92849"/>
                </a:lnTo>
                <a:lnTo>
                  <a:pt x="383336" y="94945"/>
                </a:lnTo>
                <a:lnTo>
                  <a:pt x="392201" y="94945"/>
                </a:lnTo>
                <a:lnTo>
                  <a:pt x="397941" y="94729"/>
                </a:lnTo>
                <a:lnTo>
                  <a:pt x="401281" y="93586"/>
                </a:lnTo>
                <a:lnTo>
                  <a:pt x="404622" y="92227"/>
                </a:lnTo>
                <a:lnTo>
                  <a:pt x="405663" y="89827"/>
                </a:lnTo>
                <a:lnTo>
                  <a:pt x="405663" y="61976"/>
                </a:lnTo>
                <a:lnTo>
                  <a:pt x="405663" y="54876"/>
                </a:lnTo>
                <a:lnTo>
                  <a:pt x="405663" y="36626"/>
                </a:lnTo>
                <a:lnTo>
                  <a:pt x="405663" y="29527"/>
                </a:lnTo>
                <a:lnTo>
                  <a:pt x="405663" y="11684"/>
                </a:lnTo>
                <a:lnTo>
                  <a:pt x="405663" y="4381"/>
                </a:lnTo>
                <a:close/>
              </a:path>
              <a:path w="514985" h="321310">
                <a:moveTo>
                  <a:pt x="409524" y="310515"/>
                </a:moveTo>
                <a:lnTo>
                  <a:pt x="398475" y="311035"/>
                </a:lnTo>
                <a:lnTo>
                  <a:pt x="388378" y="311251"/>
                </a:lnTo>
                <a:lnTo>
                  <a:pt x="361937" y="311251"/>
                </a:lnTo>
                <a:lnTo>
                  <a:pt x="335635" y="299466"/>
                </a:lnTo>
                <a:lnTo>
                  <a:pt x="335635" y="273380"/>
                </a:lnTo>
                <a:lnTo>
                  <a:pt x="314452" y="273380"/>
                </a:lnTo>
                <a:lnTo>
                  <a:pt x="314452" y="280581"/>
                </a:lnTo>
                <a:lnTo>
                  <a:pt x="328129" y="280581"/>
                </a:lnTo>
                <a:lnTo>
                  <a:pt x="328129" y="299986"/>
                </a:lnTo>
                <a:lnTo>
                  <a:pt x="323215" y="304368"/>
                </a:lnTo>
                <a:lnTo>
                  <a:pt x="317690" y="308749"/>
                </a:lnTo>
                <a:lnTo>
                  <a:pt x="313093" y="311873"/>
                </a:lnTo>
                <a:lnTo>
                  <a:pt x="317169" y="319493"/>
                </a:lnTo>
                <a:lnTo>
                  <a:pt x="322491" y="315010"/>
                </a:lnTo>
                <a:lnTo>
                  <a:pt x="327710" y="310515"/>
                </a:lnTo>
                <a:lnTo>
                  <a:pt x="332295" y="306133"/>
                </a:lnTo>
                <a:lnTo>
                  <a:pt x="337667" y="311251"/>
                </a:lnTo>
                <a:lnTo>
                  <a:pt x="338683" y="311873"/>
                </a:lnTo>
                <a:lnTo>
                  <a:pt x="344297" y="315010"/>
                </a:lnTo>
                <a:lnTo>
                  <a:pt x="344106" y="315010"/>
                </a:lnTo>
                <a:lnTo>
                  <a:pt x="352552" y="317474"/>
                </a:lnTo>
                <a:lnTo>
                  <a:pt x="361657" y="318516"/>
                </a:lnTo>
                <a:lnTo>
                  <a:pt x="396697" y="318516"/>
                </a:lnTo>
                <a:lnTo>
                  <a:pt x="406920" y="318236"/>
                </a:lnTo>
                <a:lnTo>
                  <a:pt x="407339" y="315836"/>
                </a:lnTo>
                <a:lnTo>
                  <a:pt x="408482" y="312293"/>
                </a:lnTo>
                <a:lnTo>
                  <a:pt x="409105" y="311251"/>
                </a:lnTo>
                <a:lnTo>
                  <a:pt x="409524" y="310515"/>
                </a:lnTo>
                <a:close/>
              </a:path>
              <a:path w="514985" h="321310">
                <a:moveTo>
                  <a:pt x="490308" y="257416"/>
                </a:moveTo>
                <a:lnTo>
                  <a:pt x="440944" y="257416"/>
                </a:lnTo>
                <a:lnTo>
                  <a:pt x="440944" y="264515"/>
                </a:lnTo>
                <a:lnTo>
                  <a:pt x="490308" y="264515"/>
                </a:lnTo>
                <a:lnTo>
                  <a:pt x="490308" y="257416"/>
                </a:lnTo>
                <a:close/>
              </a:path>
              <a:path w="514985" h="321310">
                <a:moveTo>
                  <a:pt x="490308" y="32131"/>
                </a:moveTo>
                <a:lnTo>
                  <a:pt x="440944" y="32131"/>
                </a:lnTo>
                <a:lnTo>
                  <a:pt x="440944" y="39230"/>
                </a:lnTo>
                <a:lnTo>
                  <a:pt x="490308" y="39230"/>
                </a:lnTo>
                <a:lnTo>
                  <a:pt x="490308" y="32131"/>
                </a:lnTo>
                <a:close/>
              </a:path>
              <a:path w="514985" h="321310">
                <a:moveTo>
                  <a:pt x="508990" y="277241"/>
                </a:moveTo>
                <a:lnTo>
                  <a:pt x="423202" y="277241"/>
                </a:lnTo>
                <a:lnTo>
                  <a:pt x="423202" y="284441"/>
                </a:lnTo>
                <a:lnTo>
                  <a:pt x="450646" y="284441"/>
                </a:lnTo>
                <a:lnTo>
                  <a:pt x="448271" y="290423"/>
                </a:lnTo>
                <a:lnTo>
                  <a:pt x="445439" y="296748"/>
                </a:lnTo>
                <a:lnTo>
                  <a:pt x="442417" y="302983"/>
                </a:lnTo>
                <a:lnTo>
                  <a:pt x="439381" y="308749"/>
                </a:lnTo>
                <a:lnTo>
                  <a:pt x="433743" y="308952"/>
                </a:lnTo>
                <a:lnTo>
                  <a:pt x="424002" y="308952"/>
                </a:lnTo>
                <a:lnTo>
                  <a:pt x="425081" y="316776"/>
                </a:lnTo>
                <a:lnTo>
                  <a:pt x="495528" y="313753"/>
                </a:lnTo>
                <a:lnTo>
                  <a:pt x="497484" y="316217"/>
                </a:lnTo>
                <a:lnTo>
                  <a:pt x="499071" y="318655"/>
                </a:lnTo>
                <a:lnTo>
                  <a:pt x="500329" y="320751"/>
                </a:lnTo>
                <a:lnTo>
                  <a:pt x="507326" y="316471"/>
                </a:lnTo>
                <a:lnTo>
                  <a:pt x="505396" y="313753"/>
                </a:lnTo>
                <a:lnTo>
                  <a:pt x="502818" y="310121"/>
                </a:lnTo>
                <a:lnTo>
                  <a:pt x="501396" y="308432"/>
                </a:lnTo>
                <a:lnTo>
                  <a:pt x="496798" y="302983"/>
                </a:lnTo>
                <a:lnTo>
                  <a:pt x="490004" y="295884"/>
                </a:lnTo>
                <a:lnTo>
                  <a:pt x="482790" y="289242"/>
                </a:lnTo>
                <a:lnTo>
                  <a:pt x="476224" y="292785"/>
                </a:lnTo>
                <a:lnTo>
                  <a:pt x="480695" y="296748"/>
                </a:lnTo>
                <a:lnTo>
                  <a:pt x="485711" y="301967"/>
                </a:lnTo>
                <a:lnTo>
                  <a:pt x="489991" y="306870"/>
                </a:lnTo>
                <a:lnTo>
                  <a:pt x="447725" y="308432"/>
                </a:lnTo>
                <a:lnTo>
                  <a:pt x="450900" y="302691"/>
                </a:lnTo>
                <a:lnTo>
                  <a:pt x="454075" y="296595"/>
                </a:lnTo>
                <a:lnTo>
                  <a:pt x="457161" y="290423"/>
                </a:lnTo>
                <a:lnTo>
                  <a:pt x="460044" y="284441"/>
                </a:lnTo>
                <a:lnTo>
                  <a:pt x="508990" y="284441"/>
                </a:lnTo>
                <a:lnTo>
                  <a:pt x="508990" y="277241"/>
                </a:lnTo>
                <a:close/>
              </a:path>
              <a:path w="514985" h="321310">
                <a:moveTo>
                  <a:pt x="508990" y="51955"/>
                </a:moveTo>
                <a:lnTo>
                  <a:pt x="423202" y="51955"/>
                </a:lnTo>
                <a:lnTo>
                  <a:pt x="423202" y="59156"/>
                </a:lnTo>
                <a:lnTo>
                  <a:pt x="450646" y="59156"/>
                </a:lnTo>
                <a:lnTo>
                  <a:pt x="448271" y="65138"/>
                </a:lnTo>
                <a:lnTo>
                  <a:pt x="445439" y="71462"/>
                </a:lnTo>
                <a:lnTo>
                  <a:pt x="442417" y="77698"/>
                </a:lnTo>
                <a:lnTo>
                  <a:pt x="439381" y="83464"/>
                </a:lnTo>
                <a:lnTo>
                  <a:pt x="433743" y="83667"/>
                </a:lnTo>
                <a:lnTo>
                  <a:pt x="424002" y="83667"/>
                </a:lnTo>
                <a:lnTo>
                  <a:pt x="425081" y="91490"/>
                </a:lnTo>
                <a:lnTo>
                  <a:pt x="495528" y="88468"/>
                </a:lnTo>
                <a:lnTo>
                  <a:pt x="497484" y="90932"/>
                </a:lnTo>
                <a:lnTo>
                  <a:pt x="499071" y="93370"/>
                </a:lnTo>
                <a:lnTo>
                  <a:pt x="500329" y="95465"/>
                </a:lnTo>
                <a:lnTo>
                  <a:pt x="507326" y="91186"/>
                </a:lnTo>
                <a:lnTo>
                  <a:pt x="505396" y="88468"/>
                </a:lnTo>
                <a:lnTo>
                  <a:pt x="502818" y="84836"/>
                </a:lnTo>
                <a:lnTo>
                  <a:pt x="501396" y="83146"/>
                </a:lnTo>
                <a:lnTo>
                  <a:pt x="496798" y="77698"/>
                </a:lnTo>
                <a:lnTo>
                  <a:pt x="490004" y="70599"/>
                </a:lnTo>
                <a:lnTo>
                  <a:pt x="482790" y="63957"/>
                </a:lnTo>
                <a:lnTo>
                  <a:pt x="476224" y="67500"/>
                </a:lnTo>
                <a:lnTo>
                  <a:pt x="480695" y="71462"/>
                </a:lnTo>
                <a:lnTo>
                  <a:pt x="485711" y="76682"/>
                </a:lnTo>
                <a:lnTo>
                  <a:pt x="489991" y="81584"/>
                </a:lnTo>
                <a:lnTo>
                  <a:pt x="447725" y="83146"/>
                </a:lnTo>
                <a:lnTo>
                  <a:pt x="450900" y="77406"/>
                </a:lnTo>
                <a:lnTo>
                  <a:pt x="454075" y="71310"/>
                </a:lnTo>
                <a:lnTo>
                  <a:pt x="457161" y="65138"/>
                </a:lnTo>
                <a:lnTo>
                  <a:pt x="460044" y="59156"/>
                </a:lnTo>
                <a:lnTo>
                  <a:pt x="508990" y="59156"/>
                </a:lnTo>
                <a:lnTo>
                  <a:pt x="508990" y="51955"/>
                </a:lnTo>
                <a:close/>
              </a:path>
              <a:path w="514985" h="321310">
                <a:moveTo>
                  <a:pt x="514388" y="261048"/>
                </a:moveTo>
                <a:lnTo>
                  <a:pt x="478345" y="236486"/>
                </a:lnTo>
                <a:lnTo>
                  <a:pt x="468909" y="225386"/>
                </a:lnTo>
                <a:lnTo>
                  <a:pt x="460984" y="225386"/>
                </a:lnTo>
                <a:lnTo>
                  <a:pt x="453351" y="235534"/>
                </a:lnTo>
                <a:lnTo>
                  <a:pt x="443052" y="245567"/>
                </a:lnTo>
                <a:lnTo>
                  <a:pt x="430923" y="254723"/>
                </a:lnTo>
                <a:lnTo>
                  <a:pt x="417779" y="262216"/>
                </a:lnTo>
                <a:lnTo>
                  <a:pt x="419442" y="263779"/>
                </a:lnTo>
                <a:lnTo>
                  <a:pt x="421424" y="266598"/>
                </a:lnTo>
                <a:lnTo>
                  <a:pt x="422262" y="268376"/>
                </a:lnTo>
                <a:lnTo>
                  <a:pt x="435292" y="260883"/>
                </a:lnTo>
                <a:lnTo>
                  <a:pt x="447294" y="251993"/>
                </a:lnTo>
                <a:lnTo>
                  <a:pt x="457555" y="242404"/>
                </a:lnTo>
                <a:lnTo>
                  <a:pt x="465366" y="232803"/>
                </a:lnTo>
                <a:lnTo>
                  <a:pt x="474078" y="242874"/>
                </a:lnTo>
                <a:lnTo>
                  <a:pt x="485000" y="252488"/>
                </a:lnTo>
                <a:lnTo>
                  <a:pt x="497116" y="261048"/>
                </a:lnTo>
                <a:lnTo>
                  <a:pt x="509409" y="267957"/>
                </a:lnTo>
                <a:lnTo>
                  <a:pt x="510768" y="265658"/>
                </a:lnTo>
                <a:lnTo>
                  <a:pt x="512648" y="262953"/>
                </a:lnTo>
                <a:lnTo>
                  <a:pt x="513334" y="262216"/>
                </a:lnTo>
                <a:lnTo>
                  <a:pt x="514388" y="261048"/>
                </a:lnTo>
                <a:close/>
              </a:path>
              <a:path w="514985" h="321310">
                <a:moveTo>
                  <a:pt x="514388" y="35775"/>
                </a:moveTo>
                <a:lnTo>
                  <a:pt x="478345" y="11201"/>
                </a:lnTo>
                <a:lnTo>
                  <a:pt x="468909" y="101"/>
                </a:lnTo>
                <a:lnTo>
                  <a:pt x="460984" y="101"/>
                </a:lnTo>
                <a:lnTo>
                  <a:pt x="453351" y="10248"/>
                </a:lnTo>
                <a:lnTo>
                  <a:pt x="443052" y="20281"/>
                </a:lnTo>
                <a:lnTo>
                  <a:pt x="430923" y="29438"/>
                </a:lnTo>
                <a:lnTo>
                  <a:pt x="417779" y="36931"/>
                </a:lnTo>
                <a:lnTo>
                  <a:pt x="419442" y="38493"/>
                </a:lnTo>
                <a:lnTo>
                  <a:pt x="421424" y="41313"/>
                </a:lnTo>
                <a:lnTo>
                  <a:pt x="422262" y="43091"/>
                </a:lnTo>
                <a:lnTo>
                  <a:pt x="435292" y="35598"/>
                </a:lnTo>
                <a:lnTo>
                  <a:pt x="447294" y="26708"/>
                </a:lnTo>
                <a:lnTo>
                  <a:pt x="457555" y="17119"/>
                </a:lnTo>
                <a:lnTo>
                  <a:pt x="465366" y="7518"/>
                </a:lnTo>
                <a:lnTo>
                  <a:pt x="474078" y="17589"/>
                </a:lnTo>
                <a:lnTo>
                  <a:pt x="485000" y="27203"/>
                </a:lnTo>
                <a:lnTo>
                  <a:pt x="497116" y="35775"/>
                </a:lnTo>
                <a:lnTo>
                  <a:pt x="509409" y="42672"/>
                </a:lnTo>
                <a:lnTo>
                  <a:pt x="510768" y="40373"/>
                </a:lnTo>
                <a:lnTo>
                  <a:pt x="512648" y="37668"/>
                </a:lnTo>
                <a:lnTo>
                  <a:pt x="513334" y="36931"/>
                </a:lnTo>
                <a:lnTo>
                  <a:pt x="514388" y="357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0" name="object 9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847481" y="3629106"/>
            <a:ext cx="198712" cy="93684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634680" y="3629106"/>
            <a:ext cx="198712" cy="93684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421879" y="3629106"/>
            <a:ext cx="198712" cy="93684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446505" y="3624751"/>
            <a:ext cx="224328" cy="92356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12322" y="4001547"/>
            <a:ext cx="154494" cy="75795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273861" y="4001547"/>
            <a:ext cx="204948" cy="76371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067261" y="4001547"/>
            <a:ext cx="178460" cy="75795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846950" y="4001547"/>
            <a:ext cx="199506" cy="75795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632720" y="4001547"/>
            <a:ext cx="202641" cy="75795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418966" y="4001547"/>
            <a:ext cx="205236" cy="75795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5208671" y="4001547"/>
            <a:ext cx="201668" cy="75795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98169" y="4327338"/>
            <a:ext cx="71386" cy="95562"/>
          </a:xfrm>
          <a:prstGeom prst="rect">
            <a:avLst/>
          </a:prstGeom>
        </p:spPr>
      </p:pic>
      <p:sp>
        <p:nvSpPr>
          <p:cNvPr id="102" name="object 102"/>
          <p:cNvSpPr/>
          <p:nvPr/>
        </p:nvSpPr>
        <p:spPr>
          <a:xfrm>
            <a:off x="497420" y="4327657"/>
            <a:ext cx="80645" cy="95250"/>
          </a:xfrm>
          <a:custGeom>
            <a:avLst/>
            <a:gdLst/>
            <a:ahLst/>
            <a:cxnLst/>
            <a:rect l="l" t="t" r="r" b="b"/>
            <a:pathLst>
              <a:path w="80645" h="95250">
                <a:moveTo>
                  <a:pt x="80048" y="88671"/>
                </a:moveTo>
                <a:lnTo>
                  <a:pt x="72212" y="88671"/>
                </a:lnTo>
                <a:lnTo>
                  <a:pt x="72212" y="94627"/>
                </a:lnTo>
                <a:lnTo>
                  <a:pt x="80048" y="94627"/>
                </a:lnTo>
                <a:lnTo>
                  <a:pt x="80048" y="88671"/>
                </a:lnTo>
                <a:close/>
              </a:path>
              <a:path w="80645" h="95250">
                <a:moveTo>
                  <a:pt x="80048" y="19697"/>
                </a:moveTo>
                <a:lnTo>
                  <a:pt x="43510" y="19697"/>
                </a:lnTo>
                <a:lnTo>
                  <a:pt x="43510" y="0"/>
                </a:lnTo>
                <a:lnTo>
                  <a:pt x="35788" y="0"/>
                </a:lnTo>
                <a:lnTo>
                  <a:pt x="35788" y="19697"/>
                </a:lnTo>
                <a:lnTo>
                  <a:pt x="0" y="19697"/>
                </a:lnTo>
                <a:lnTo>
                  <a:pt x="0" y="27317"/>
                </a:lnTo>
                <a:lnTo>
                  <a:pt x="0" y="94615"/>
                </a:lnTo>
                <a:lnTo>
                  <a:pt x="7721" y="94615"/>
                </a:lnTo>
                <a:lnTo>
                  <a:pt x="7721" y="88265"/>
                </a:lnTo>
                <a:lnTo>
                  <a:pt x="80048" y="88265"/>
                </a:lnTo>
                <a:lnTo>
                  <a:pt x="80048" y="81064"/>
                </a:lnTo>
                <a:lnTo>
                  <a:pt x="80048" y="80645"/>
                </a:lnTo>
                <a:lnTo>
                  <a:pt x="80048" y="57899"/>
                </a:lnTo>
                <a:lnTo>
                  <a:pt x="72212" y="57899"/>
                </a:lnTo>
                <a:lnTo>
                  <a:pt x="72212" y="80645"/>
                </a:lnTo>
                <a:lnTo>
                  <a:pt x="43510" y="80645"/>
                </a:lnTo>
                <a:lnTo>
                  <a:pt x="43510" y="57899"/>
                </a:lnTo>
                <a:lnTo>
                  <a:pt x="35788" y="57899"/>
                </a:lnTo>
                <a:lnTo>
                  <a:pt x="35788" y="80645"/>
                </a:lnTo>
                <a:lnTo>
                  <a:pt x="7721" y="80645"/>
                </a:lnTo>
                <a:lnTo>
                  <a:pt x="7721" y="57797"/>
                </a:lnTo>
                <a:lnTo>
                  <a:pt x="80048" y="57797"/>
                </a:lnTo>
                <a:lnTo>
                  <a:pt x="80048" y="50279"/>
                </a:lnTo>
                <a:lnTo>
                  <a:pt x="80048" y="27749"/>
                </a:lnTo>
                <a:lnTo>
                  <a:pt x="72212" y="27749"/>
                </a:lnTo>
                <a:lnTo>
                  <a:pt x="72212" y="50177"/>
                </a:lnTo>
                <a:lnTo>
                  <a:pt x="43510" y="50177"/>
                </a:lnTo>
                <a:lnTo>
                  <a:pt x="43510" y="27749"/>
                </a:lnTo>
                <a:lnTo>
                  <a:pt x="35788" y="27749"/>
                </a:lnTo>
                <a:lnTo>
                  <a:pt x="35788" y="50177"/>
                </a:lnTo>
                <a:lnTo>
                  <a:pt x="7721" y="50177"/>
                </a:lnTo>
                <a:lnTo>
                  <a:pt x="7721" y="27317"/>
                </a:lnTo>
                <a:lnTo>
                  <a:pt x="80048" y="27317"/>
                </a:lnTo>
                <a:lnTo>
                  <a:pt x="80048" y="196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3" name="object 10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98447" y="4328068"/>
            <a:ext cx="190363" cy="94728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276889" y="4329359"/>
            <a:ext cx="198712" cy="93684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2060282" y="4276015"/>
            <a:ext cx="198712" cy="93684"/>
          </a:xfrm>
          <a:prstGeom prst="rect">
            <a:avLst/>
          </a:prstGeom>
        </p:spPr>
      </p:pic>
      <p:sp>
        <p:nvSpPr>
          <p:cNvPr id="106" name="object 106"/>
          <p:cNvSpPr/>
          <p:nvPr/>
        </p:nvSpPr>
        <p:spPr>
          <a:xfrm>
            <a:off x="1848815" y="4401292"/>
            <a:ext cx="50165" cy="85090"/>
          </a:xfrm>
          <a:custGeom>
            <a:avLst/>
            <a:gdLst/>
            <a:ahLst/>
            <a:cxnLst/>
            <a:rect l="l" t="t" r="r" b="b"/>
            <a:pathLst>
              <a:path w="50164" h="85089">
                <a:moveTo>
                  <a:pt x="23037" y="2755"/>
                </a:moveTo>
                <a:lnTo>
                  <a:pt x="0" y="42316"/>
                </a:lnTo>
                <a:lnTo>
                  <a:pt x="1270" y="54711"/>
                </a:lnTo>
                <a:lnTo>
                  <a:pt x="4851" y="65913"/>
                </a:lnTo>
                <a:lnTo>
                  <a:pt x="10426" y="75882"/>
                </a:lnTo>
                <a:lnTo>
                  <a:pt x="17703" y="84632"/>
                </a:lnTo>
                <a:lnTo>
                  <a:pt x="23037" y="81876"/>
                </a:lnTo>
                <a:lnTo>
                  <a:pt x="16141" y="73456"/>
                </a:lnTo>
                <a:lnTo>
                  <a:pt x="10934" y="64058"/>
                </a:lnTo>
                <a:lnTo>
                  <a:pt x="7645" y="53682"/>
                </a:lnTo>
                <a:lnTo>
                  <a:pt x="6489" y="42316"/>
                </a:lnTo>
                <a:lnTo>
                  <a:pt x="7645" y="30949"/>
                </a:lnTo>
                <a:lnTo>
                  <a:pt x="10934" y="20574"/>
                </a:lnTo>
                <a:lnTo>
                  <a:pt x="16141" y="11176"/>
                </a:lnTo>
                <a:lnTo>
                  <a:pt x="23037" y="2755"/>
                </a:lnTo>
                <a:close/>
              </a:path>
              <a:path w="50164" h="85089">
                <a:moveTo>
                  <a:pt x="49542" y="13233"/>
                </a:moveTo>
                <a:lnTo>
                  <a:pt x="46050" y="13233"/>
                </a:lnTo>
                <a:lnTo>
                  <a:pt x="32169" y="22225"/>
                </a:lnTo>
                <a:lnTo>
                  <a:pt x="32169" y="25412"/>
                </a:lnTo>
                <a:lnTo>
                  <a:pt x="46291" y="16268"/>
                </a:lnTo>
                <a:lnTo>
                  <a:pt x="46621" y="16268"/>
                </a:lnTo>
                <a:lnTo>
                  <a:pt x="46621" y="76098"/>
                </a:lnTo>
                <a:lnTo>
                  <a:pt x="49542" y="76098"/>
                </a:lnTo>
                <a:lnTo>
                  <a:pt x="49542" y="132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916125" y="4402625"/>
            <a:ext cx="346710" cy="81915"/>
          </a:xfrm>
          <a:custGeom>
            <a:avLst/>
            <a:gdLst/>
            <a:ahLst/>
            <a:cxnLst/>
            <a:rect l="l" t="t" r="r" b="b"/>
            <a:pathLst>
              <a:path w="346710" h="81914">
                <a:moveTo>
                  <a:pt x="76390" y="15113"/>
                </a:moveTo>
                <a:lnTo>
                  <a:pt x="62611" y="15113"/>
                </a:lnTo>
                <a:lnTo>
                  <a:pt x="65633" y="11557"/>
                </a:lnTo>
                <a:lnTo>
                  <a:pt x="68922" y="7289"/>
                </a:lnTo>
                <a:lnTo>
                  <a:pt x="71678" y="3289"/>
                </a:lnTo>
                <a:lnTo>
                  <a:pt x="64833" y="977"/>
                </a:lnTo>
                <a:lnTo>
                  <a:pt x="62611" y="5156"/>
                </a:lnTo>
                <a:lnTo>
                  <a:pt x="58699" y="11023"/>
                </a:lnTo>
                <a:lnTo>
                  <a:pt x="55321" y="15113"/>
                </a:lnTo>
                <a:lnTo>
                  <a:pt x="39573" y="15113"/>
                </a:lnTo>
                <a:lnTo>
                  <a:pt x="43395" y="13601"/>
                </a:lnTo>
                <a:lnTo>
                  <a:pt x="42240" y="9867"/>
                </a:lnTo>
                <a:lnTo>
                  <a:pt x="39217" y="4178"/>
                </a:lnTo>
                <a:lnTo>
                  <a:pt x="36195" y="0"/>
                </a:lnTo>
                <a:lnTo>
                  <a:pt x="30505" y="2133"/>
                </a:lnTo>
                <a:lnTo>
                  <a:pt x="33172" y="6045"/>
                </a:lnTo>
                <a:lnTo>
                  <a:pt x="35928" y="11379"/>
                </a:lnTo>
                <a:lnTo>
                  <a:pt x="35979" y="11557"/>
                </a:lnTo>
                <a:lnTo>
                  <a:pt x="36055" y="11823"/>
                </a:lnTo>
                <a:lnTo>
                  <a:pt x="36995" y="15113"/>
                </a:lnTo>
                <a:lnTo>
                  <a:pt x="18846" y="15113"/>
                </a:lnTo>
                <a:lnTo>
                  <a:pt x="21869" y="13601"/>
                </a:lnTo>
                <a:lnTo>
                  <a:pt x="20269" y="10223"/>
                </a:lnTo>
                <a:lnTo>
                  <a:pt x="16624" y="5156"/>
                </a:lnTo>
                <a:lnTo>
                  <a:pt x="13335" y="1511"/>
                </a:lnTo>
                <a:lnTo>
                  <a:pt x="7823" y="4000"/>
                </a:lnTo>
                <a:lnTo>
                  <a:pt x="10490" y="7289"/>
                </a:lnTo>
                <a:lnTo>
                  <a:pt x="13601" y="11823"/>
                </a:lnTo>
                <a:lnTo>
                  <a:pt x="15290" y="15113"/>
                </a:lnTo>
                <a:lnTo>
                  <a:pt x="1689" y="15113"/>
                </a:lnTo>
                <a:lnTo>
                  <a:pt x="1689" y="34759"/>
                </a:lnTo>
                <a:lnTo>
                  <a:pt x="8001" y="34759"/>
                </a:lnTo>
                <a:lnTo>
                  <a:pt x="8001" y="20980"/>
                </a:lnTo>
                <a:lnTo>
                  <a:pt x="69989" y="20980"/>
                </a:lnTo>
                <a:lnTo>
                  <a:pt x="69989" y="34759"/>
                </a:lnTo>
                <a:lnTo>
                  <a:pt x="76390" y="34759"/>
                </a:lnTo>
                <a:lnTo>
                  <a:pt x="76390" y="20980"/>
                </a:lnTo>
                <a:lnTo>
                  <a:pt x="76390" y="15113"/>
                </a:lnTo>
                <a:close/>
              </a:path>
              <a:path w="346710" h="81914">
                <a:moveTo>
                  <a:pt x="77990" y="50228"/>
                </a:moveTo>
                <a:lnTo>
                  <a:pt x="42151" y="50228"/>
                </a:lnTo>
                <a:lnTo>
                  <a:pt x="42151" y="48006"/>
                </a:lnTo>
                <a:lnTo>
                  <a:pt x="48056" y="44881"/>
                </a:lnTo>
                <a:lnTo>
                  <a:pt x="53822" y="41224"/>
                </a:lnTo>
                <a:lnTo>
                  <a:pt x="59156" y="37211"/>
                </a:lnTo>
                <a:lnTo>
                  <a:pt x="63766" y="32981"/>
                </a:lnTo>
                <a:lnTo>
                  <a:pt x="59499" y="29781"/>
                </a:lnTo>
                <a:lnTo>
                  <a:pt x="58166" y="30137"/>
                </a:lnTo>
                <a:lnTo>
                  <a:pt x="14757" y="30137"/>
                </a:lnTo>
                <a:lnTo>
                  <a:pt x="14757" y="36004"/>
                </a:lnTo>
                <a:lnTo>
                  <a:pt x="51485" y="36004"/>
                </a:lnTo>
                <a:lnTo>
                  <a:pt x="47840" y="38849"/>
                </a:lnTo>
                <a:lnTo>
                  <a:pt x="43307" y="41694"/>
                </a:lnTo>
                <a:lnTo>
                  <a:pt x="38950" y="43827"/>
                </a:lnTo>
                <a:lnTo>
                  <a:pt x="35572" y="43827"/>
                </a:lnTo>
                <a:lnTo>
                  <a:pt x="35572" y="50228"/>
                </a:lnTo>
                <a:lnTo>
                  <a:pt x="0" y="50228"/>
                </a:lnTo>
                <a:lnTo>
                  <a:pt x="0" y="56362"/>
                </a:lnTo>
                <a:lnTo>
                  <a:pt x="35572" y="56362"/>
                </a:lnTo>
                <a:lnTo>
                  <a:pt x="35572" y="74853"/>
                </a:lnTo>
                <a:lnTo>
                  <a:pt x="35128" y="75298"/>
                </a:lnTo>
                <a:lnTo>
                  <a:pt x="18757" y="75298"/>
                </a:lnTo>
                <a:lnTo>
                  <a:pt x="19735" y="76987"/>
                </a:lnTo>
                <a:lnTo>
                  <a:pt x="21069" y="79743"/>
                </a:lnTo>
                <a:lnTo>
                  <a:pt x="21501" y="81521"/>
                </a:lnTo>
                <a:lnTo>
                  <a:pt x="34683" y="81521"/>
                </a:lnTo>
                <a:lnTo>
                  <a:pt x="41084" y="79565"/>
                </a:lnTo>
                <a:lnTo>
                  <a:pt x="42151" y="77609"/>
                </a:lnTo>
                <a:lnTo>
                  <a:pt x="42151" y="56362"/>
                </a:lnTo>
                <a:lnTo>
                  <a:pt x="77990" y="56362"/>
                </a:lnTo>
                <a:lnTo>
                  <a:pt x="77990" y="50228"/>
                </a:lnTo>
                <a:close/>
              </a:path>
              <a:path w="346710" h="81914">
                <a:moveTo>
                  <a:pt x="113487" y="11201"/>
                </a:moveTo>
                <a:lnTo>
                  <a:pt x="106629" y="9690"/>
                </a:lnTo>
                <a:lnTo>
                  <a:pt x="103098" y="18021"/>
                </a:lnTo>
                <a:lnTo>
                  <a:pt x="98501" y="25742"/>
                </a:lnTo>
                <a:lnTo>
                  <a:pt x="93027" y="32550"/>
                </a:lnTo>
                <a:lnTo>
                  <a:pt x="86893" y="38138"/>
                </a:lnTo>
                <a:lnTo>
                  <a:pt x="88582" y="39293"/>
                </a:lnTo>
                <a:lnTo>
                  <a:pt x="91338" y="41694"/>
                </a:lnTo>
                <a:lnTo>
                  <a:pt x="92494" y="42938"/>
                </a:lnTo>
                <a:lnTo>
                  <a:pt x="98742" y="36664"/>
                </a:lnTo>
                <a:lnTo>
                  <a:pt x="104457" y="29108"/>
                </a:lnTo>
                <a:lnTo>
                  <a:pt x="109423" y="20523"/>
                </a:lnTo>
                <a:lnTo>
                  <a:pt x="113487" y="11201"/>
                </a:lnTo>
                <a:close/>
              </a:path>
              <a:path w="346710" h="81914">
                <a:moveTo>
                  <a:pt x="153593" y="35204"/>
                </a:moveTo>
                <a:lnTo>
                  <a:pt x="100050" y="35204"/>
                </a:lnTo>
                <a:lnTo>
                  <a:pt x="100050" y="41427"/>
                </a:lnTo>
                <a:lnTo>
                  <a:pt x="116598" y="41427"/>
                </a:lnTo>
                <a:lnTo>
                  <a:pt x="116522" y="41694"/>
                </a:lnTo>
                <a:lnTo>
                  <a:pt x="113245" y="53276"/>
                </a:lnTo>
                <a:lnTo>
                  <a:pt x="107975" y="63004"/>
                </a:lnTo>
                <a:lnTo>
                  <a:pt x="100596" y="70713"/>
                </a:lnTo>
                <a:lnTo>
                  <a:pt x="90893" y="76454"/>
                </a:lnTo>
                <a:lnTo>
                  <a:pt x="92405" y="77609"/>
                </a:lnTo>
                <a:lnTo>
                  <a:pt x="95072" y="80276"/>
                </a:lnTo>
                <a:lnTo>
                  <a:pt x="95910" y="81343"/>
                </a:lnTo>
                <a:lnTo>
                  <a:pt x="96316" y="81343"/>
                </a:lnTo>
                <a:lnTo>
                  <a:pt x="106222" y="74777"/>
                </a:lnTo>
                <a:lnTo>
                  <a:pt x="114160" y="66014"/>
                </a:lnTo>
                <a:lnTo>
                  <a:pt x="119976" y="54965"/>
                </a:lnTo>
                <a:lnTo>
                  <a:pt x="123799" y="41427"/>
                </a:lnTo>
                <a:lnTo>
                  <a:pt x="146659" y="41427"/>
                </a:lnTo>
                <a:lnTo>
                  <a:pt x="146545" y="42938"/>
                </a:lnTo>
                <a:lnTo>
                  <a:pt x="145669" y="55384"/>
                </a:lnTo>
                <a:lnTo>
                  <a:pt x="144526" y="65163"/>
                </a:lnTo>
                <a:lnTo>
                  <a:pt x="143217" y="71234"/>
                </a:lnTo>
                <a:lnTo>
                  <a:pt x="141668" y="74231"/>
                </a:lnTo>
                <a:lnTo>
                  <a:pt x="140779" y="75209"/>
                </a:lnTo>
                <a:lnTo>
                  <a:pt x="130060" y="75209"/>
                </a:lnTo>
                <a:lnTo>
                  <a:pt x="125933" y="74853"/>
                </a:lnTo>
                <a:lnTo>
                  <a:pt x="127114" y="76454"/>
                </a:lnTo>
                <a:lnTo>
                  <a:pt x="127482" y="77609"/>
                </a:lnTo>
                <a:lnTo>
                  <a:pt x="127977" y="79298"/>
                </a:lnTo>
                <a:lnTo>
                  <a:pt x="128092" y="80543"/>
                </a:lnTo>
                <a:lnTo>
                  <a:pt x="128143" y="81076"/>
                </a:lnTo>
                <a:lnTo>
                  <a:pt x="126530" y="81076"/>
                </a:lnTo>
                <a:lnTo>
                  <a:pt x="131419" y="81343"/>
                </a:lnTo>
                <a:lnTo>
                  <a:pt x="140601" y="81343"/>
                </a:lnTo>
                <a:lnTo>
                  <a:pt x="143637" y="81076"/>
                </a:lnTo>
                <a:lnTo>
                  <a:pt x="145503" y="80543"/>
                </a:lnTo>
                <a:lnTo>
                  <a:pt x="147370" y="78320"/>
                </a:lnTo>
                <a:lnTo>
                  <a:pt x="148996" y="75209"/>
                </a:lnTo>
                <a:lnTo>
                  <a:pt x="149415" y="74409"/>
                </a:lnTo>
                <a:lnTo>
                  <a:pt x="149453" y="74231"/>
                </a:lnTo>
                <a:lnTo>
                  <a:pt x="150990" y="67081"/>
                </a:lnTo>
                <a:lnTo>
                  <a:pt x="151104" y="66014"/>
                </a:lnTo>
                <a:lnTo>
                  <a:pt x="151206" y="65163"/>
                </a:lnTo>
                <a:lnTo>
                  <a:pt x="152273" y="55384"/>
                </a:lnTo>
                <a:lnTo>
                  <a:pt x="152298" y="54965"/>
                </a:lnTo>
                <a:lnTo>
                  <a:pt x="152412" y="53276"/>
                </a:lnTo>
                <a:lnTo>
                  <a:pt x="153352" y="39293"/>
                </a:lnTo>
                <a:lnTo>
                  <a:pt x="153466" y="37693"/>
                </a:lnTo>
                <a:lnTo>
                  <a:pt x="153593" y="35204"/>
                </a:lnTo>
                <a:close/>
              </a:path>
              <a:path w="346710" h="81914">
                <a:moveTo>
                  <a:pt x="169062" y="36449"/>
                </a:moveTo>
                <a:lnTo>
                  <a:pt x="160896" y="30327"/>
                </a:lnTo>
                <a:lnTo>
                  <a:pt x="153784" y="22174"/>
                </a:lnTo>
                <a:lnTo>
                  <a:pt x="148018" y="12534"/>
                </a:lnTo>
                <a:lnTo>
                  <a:pt x="143903" y="1955"/>
                </a:lnTo>
                <a:lnTo>
                  <a:pt x="116065" y="1955"/>
                </a:lnTo>
                <a:lnTo>
                  <a:pt x="116065" y="8089"/>
                </a:lnTo>
                <a:lnTo>
                  <a:pt x="139090" y="8089"/>
                </a:lnTo>
                <a:lnTo>
                  <a:pt x="143535" y="18262"/>
                </a:lnTo>
                <a:lnTo>
                  <a:pt x="149364" y="27673"/>
                </a:lnTo>
                <a:lnTo>
                  <a:pt x="156400" y="35839"/>
                </a:lnTo>
                <a:lnTo>
                  <a:pt x="164439" y="42316"/>
                </a:lnTo>
                <a:lnTo>
                  <a:pt x="165417" y="40538"/>
                </a:lnTo>
                <a:lnTo>
                  <a:pt x="167640" y="37693"/>
                </a:lnTo>
                <a:lnTo>
                  <a:pt x="169062" y="36449"/>
                </a:lnTo>
                <a:close/>
              </a:path>
              <a:path w="346710" h="81914">
                <a:moveTo>
                  <a:pt x="245465" y="3200"/>
                </a:moveTo>
                <a:lnTo>
                  <a:pt x="238975" y="3200"/>
                </a:lnTo>
                <a:lnTo>
                  <a:pt x="238975" y="7912"/>
                </a:lnTo>
                <a:lnTo>
                  <a:pt x="238975" y="14046"/>
                </a:lnTo>
                <a:lnTo>
                  <a:pt x="238975" y="18491"/>
                </a:lnTo>
                <a:lnTo>
                  <a:pt x="238975" y="24714"/>
                </a:lnTo>
                <a:lnTo>
                  <a:pt x="194500" y="24714"/>
                </a:lnTo>
                <a:lnTo>
                  <a:pt x="194500" y="18491"/>
                </a:lnTo>
                <a:lnTo>
                  <a:pt x="238975" y="18491"/>
                </a:lnTo>
                <a:lnTo>
                  <a:pt x="238975" y="14046"/>
                </a:lnTo>
                <a:lnTo>
                  <a:pt x="194500" y="14046"/>
                </a:lnTo>
                <a:lnTo>
                  <a:pt x="194500" y="7912"/>
                </a:lnTo>
                <a:lnTo>
                  <a:pt x="238975" y="7912"/>
                </a:lnTo>
                <a:lnTo>
                  <a:pt x="238975" y="3200"/>
                </a:lnTo>
                <a:lnTo>
                  <a:pt x="188277" y="3200"/>
                </a:lnTo>
                <a:lnTo>
                  <a:pt x="188277" y="29425"/>
                </a:lnTo>
                <a:lnTo>
                  <a:pt x="245465" y="29425"/>
                </a:lnTo>
                <a:lnTo>
                  <a:pt x="245465" y="24714"/>
                </a:lnTo>
                <a:lnTo>
                  <a:pt x="245465" y="18491"/>
                </a:lnTo>
                <a:lnTo>
                  <a:pt x="245465" y="14046"/>
                </a:lnTo>
                <a:lnTo>
                  <a:pt x="245465" y="7912"/>
                </a:lnTo>
                <a:lnTo>
                  <a:pt x="245465" y="3200"/>
                </a:lnTo>
                <a:close/>
              </a:path>
              <a:path w="346710" h="81914">
                <a:moveTo>
                  <a:pt x="257556" y="76276"/>
                </a:moveTo>
                <a:lnTo>
                  <a:pt x="250710" y="74587"/>
                </a:lnTo>
                <a:lnTo>
                  <a:pt x="244665" y="71653"/>
                </a:lnTo>
                <a:lnTo>
                  <a:pt x="239598" y="67741"/>
                </a:lnTo>
                <a:lnTo>
                  <a:pt x="243725" y="63741"/>
                </a:lnTo>
                <a:lnTo>
                  <a:pt x="245287" y="62230"/>
                </a:lnTo>
                <a:lnTo>
                  <a:pt x="245402" y="62052"/>
                </a:lnTo>
                <a:lnTo>
                  <a:pt x="249910" y="55295"/>
                </a:lnTo>
                <a:lnTo>
                  <a:pt x="252666" y="46850"/>
                </a:lnTo>
                <a:lnTo>
                  <a:pt x="248666" y="45250"/>
                </a:lnTo>
                <a:lnTo>
                  <a:pt x="247510" y="45427"/>
                </a:lnTo>
                <a:lnTo>
                  <a:pt x="244576" y="45427"/>
                </a:lnTo>
                <a:lnTo>
                  <a:pt x="244576" y="50673"/>
                </a:lnTo>
                <a:lnTo>
                  <a:pt x="244487" y="50850"/>
                </a:lnTo>
                <a:lnTo>
                  <a:pt x="242303" y="55562"/>
                </a:lnTo>
                <a:lnTo>
                  <a:pt x="241185" y="57073"/>
                </a:lnTo>
                <a:lnTo>
                  <a:pt x="238975" y="60007"/>
                </a:lnTo>
                <a:lnTo>
                  <a:pt x="234975" y="63741"/>
                </a:lnTo>
                <a:lnTo>
                  <a:pt x="231317" y="60007"/>
                </a:lnTo>
                <a:lnTo>
                  <a:pt x="228295" y="55562"/>
                </a:lnTo>
                <a:lnTo>
                  <a:pt x="228193" y="55295"/>
                </a:lnTo>
                <a:lnTo>
                  <a:pt x="226250" y="50673"/>
                </a:lnTo>
                <a:lnTo>
                  <a:pt x="244576" y="50673"/>
                </a:lnTo>
                <a:lnTo>
                  <a:pt x="244576" y="45427"/>
                </a:lnTo>
                <a:lnTo>
                  <a:pt x="216916" y="45427"/>
                </a:lnTo>
                <a:lnTo>
                  <a:pt x="216916" y="50673"/>
                </a:lnTo>
                <a:lnTo>
                  <a:pt x="224561" y="50673"/>
                </a:lnTo>
                <a:lnTo>
                  <a:pt x="220738" y="51828"/>
                </a:lnTo>
                <a:lnTo>
                  <a:pt x="223139" y="57785"/>
                </a:lnTo>
                <a:lnTo>
                  <a:pt x="226428" y="63030"/>
                </a:lnTo>
                <a:lnTo>
                  <a:pt x="230517" y="67475"/>
                </a:lnTo>
                <a:lnTo>
                  <a:pt x="225450" y="71297"/>
                </a:lnTo>
                <a:lnTo>
                  <a:pt x="219671" y="74142"/>
                </a:lnTo>
                <a:lnTo>
                  <a:pt x="214096" y="75831"/>
                </a:lnTo>
                <a:lnTo>
                  <a:pt x="213804" y="75831"/>
                </a:lnTo>
                <a:lnTo>
                  <a:pt x="213804" y="72898"/>
                </a:lnTo>
                <a:lnTo>
                  <a:pt x="213804" y="69164"/>
                </a:lnTo>
                <a:lnTo>
                  <a:pt x="213804" y="39916"/>
                </a:lnTo>
                <a:lnTo>
                  <a:pt x="255422" y="39916"/>
                </a:lnTo>
                <a:lnTo>
                  <a:pt x="255422" y="34404"/>
                </a:lnTo>
                <a:lnTo>
                  <a:pt x="207492" y="34404"/>
                </a:lnTo>
                <a:lnTo>
                  <a:pt x="207492" y="39916"/>
                </a:lnTo>
                <a:lnTo>
                  <a:pt x="207492" y="45872"/>
                </a:lnTo>
                <a:lnTo>
                  <a:pt x="207492" y="50850"/>
                </a:lnTo>
                <a:lnTo>
                  <a:pt x="207492" y="57073"/>
                </a:lnTo>
                <a:lnTo>
                  <a:pt x="207492" y="62052"/>
                </a:lnTo>
                <a:lnTo>
                  <a:pt x="207492" y="67475"/>
                </a:lnTo>
                <a:lnTo>
                  <a:pt x="201980" y="68097"/>
                </a:lnTo>
                <a:lnTo>
                  <a:pt x="191389" y="69164"/>
                </a:lnTo>
                <a:lnTo>
                  <a:pt x="191389" y="62052"/>
                </a:lnTo>
                <a:lnTo>
                  <a:pt x="207492" y="62052"/>
                </a:lnTo>
                <a:lnTo>
                  <a:pt x="207492" y="57073"/>
                </a:lnTo>
                <a:lnTo>
                  <a:pt x="191389" y="57073"/>
                </a:lnTo>
                <a:lnTo>
                  <a:pt x="191389" y="50850"/>
                </a:lnTo>
                <a:lnTo>
                  <a:pt x="207492" y="50850"/>
                </a:lnTo>
                <a:lnTo>
                  <a:pt x="207492" y="45872"/>
                </a:lnTo>
                <a:lnTo>
                  <a:pt x="191389" y="45872"/>
                </a:lnTo>
                <a:lnTo>
                  <a:pt x="191389" y="39916"/>
                </a:lnTo>
                <a:lnTo>
                  <a:pt x="207492" y="39916"/>
                </a:lnTo>
                <a:lnTo>
                  <a:pt x="207492" y="34404"/>
                </a:lnTo>
                <a:lnTo>
                  <a:pt x="177698" y="34404"/>
                </a:lnTo>
                <a:lnTo>
                  <a:pt x="177698" y="39916"/>
                </a:lnTo>
                <a:lnTo>
                  <a:pt x="185343" y="39916"/>
                </a:lnTo>
                <a:lnTo>
                  <a:pt x="185343" y="69786"/>
                </a:lnTo>
                <a:lnTo>
                  <a:pt x="182232" y="70142"/>
                </a:lnTo>
                <a:lnTo>
                  <a:pt x="179387" y="70408"/>
                </a:lnTo>
                <a:lnTo>
                  <a:pt x="176898" y="70586"/>
                </a:lnTo>
                <a:lnTo>
                  <a:pt x="177012" y="71653"/>
                </a:lnTo>
                <a:lnTo>
                  <a:pt x="177520" y="76454"/>
                </a:lnTo>
                <a:lnTo>
                  <a:pt x="207492" y="72898"/>
                </a:lnTo>
                <a:lnTo>
                  <a:pt x="207492" y="81432"/>
                </a:lnTo>
                <a:lnTo>
                  <a:pt x="213804" y="81432"/>
                </a:lnTo>
                <a:lnTo>
                  <a:pt x="213804" y="76009"/>
                </a:lnTo>
                <a:lnTo>
                  <a:pt x="214960" y="77165"/>
                </a:lnTo>
                <a:lnTo>
                  <a:pt x="216496" y="79387"/>
                </a:lnTo>
                <a:lnTo>
                  <a:pt x="217271" y="80987"/>
                </a:lnTo>
                <a:lnTo>
                  <a:pt x="223494" y="78854"/>
                </a:lnTo>
                <a:lnTo>
                  <a:pt x="229539" y="75831"/>
                </a:lnTo>
                <a:lnTo>
                  <a:pt x="234975" y="71653"/>
                </a:lnTo>
                <a:lnTo>
                  <a:pt x="240004" y="75831"/>
                </a:lnTo>
                <a:lnTo>
                  <a:pt x="240703" y="76276"/>
                </a:lnTo>
                <a:lnTo>
                  <a:pt x="246443" y="79387"/>
                </a:lnTo>
                <a:lnTo>
                  <a:pt x="253555" y="81432"/>
                </a:lnTo>
                <a:lnTo>
                  <a:pt x="254355" y="79921"/>
                </a:lnTo>
                <a:lnTo>
                  <a:pt x="256133" y="77520"/>
                </a:lnTo>
                <a:lnTo>
                  <a:pt x="257556" y="76276"/>
                </a:lnTo>
                <a:close/>
              </a:path>
              <a:path w="346710" h="81914">
                <a:moveTo>
                  <a:pt x="338582" y="43738"/>
                </a:moveTo>
                <a:lnTo>
                  <a:pt x="332092" y="43738"/>
                </a:lnTo>
                <a:lnTo>
                  <a:pt x="332092" y="50050"/>
                </a:lnTo>
                <a:lnTo>
                  <a:pt x="332092" y="70942"/>
                </a:lnTo>
                <a:lnTo>
                  <a:pt x="295275" y="70942"/>
                </a:lnTo>
                <a:lnTo>
                  <a:pt x="295275" y="50050"/>
                </a:lnTo>
                <a:lnTo>
                  <a:pt x="332092" y="50050"/>
                </a:lnTo>
                <a:lnTo>
                  <a:pt x="332092" y="43738"/>
                </a:lnTo>
                <a:lnTo>
                  <a:pt x="288950" y="43738"/>
                </a:lnTo>
                <a:lnTo>
                  <a:pt x="288950" y="81610"/>
                </a:lnTo>
                <a:lnTo>
                  <a:pt x="295275" y="81610"/>
                </a:lnTo>
                <a:lnTo>
                  <a:pt x="295275" y="76987"/>
                </a:lnTo>
                <a:lnTo>
                  <a:pt x="332092" y="76987"/>
                </a:lnTo>
                <a:lnTo>
                  <a:pt x="332092" y="81432"/>
                </a:lnTo>
                <a:lnTo>
                  <a:pt x="338582" y="81432"/>
                </a:lnTo>
                <a:lnTo>
                  <a:pt x="338582" y="76987"/>
                </a:lnTo>
                <a:lnTo>
                  <a:pt x="338582" y="70942"/>
                </a:lnTo>
                <a:lnTo>
                  <a:pt x="338582" y="50050"/>
                </a:lnTo>
                <a:lnTo>
                  <a:pt x="338582" y="43738"/>
                </a:lnTo>
                <a:close/>
              </a:path>
              <a:path w="346710" h="81914">
                <a:moveTo>
                  <a:pt x="346405" y="24803"/>
                </a:moveTo>
                <a:lnTo>
                  <a:pt x="281216" y="24803"/>
                </a:lnTo>
                <a:lnTo>
                  <a:pt x="281216" y="14401"/>
                </a:lnTo>
                <a:lnTo>
                  <a:pt x="296595" y="13068"/>
                </a:lnTo>
                <a:lnTo>
                  <a:pt x="311962" y="11303"/>
                </a:lnTo>
                <a:lnTo>
                  <a:pt x="326402" y="9093"/>
                </a:lnTo>
                <a:lnTo>
                  <a:pt x="329006" y="8534"/>
                </a:lnTo>
                <a:lnTo>
                  <a:pt x="339026" y="6400"/>
                </a:lnTo>
                <a:lnTo>
                  <a:pt x="333514" y="1155"/>
                </a:lnTo>
                <a:lnTo>
                  <a:pt x="322948" y="3441"/>
                </a:lnTo>
                <a:lnTo>
                  <a:pt x="310057" y="5473"/>
                </a:lnTo>
                <a:lnTo>
                  <a:pt x="295871" y="7188"/>
                </a:lnTo>
                <a:lnTo>
                  <a:pt x="281393" y="8534"/>
                </a:lnTo>
                <a:lnTo>
                  <a:pt x="274637" y="7188"/>
                </a:lnTo>
                <a:lnTo>
                  <a:pt x="274637" y="32004"/>
                </a:lnTo>
                <a:lnTo>
                  <a:pt x="264236" y="77165"/>
                </a:lnTo>
                <a:lnTo>
                  <a:pt x="266014" y="77965"/>
                </a:lnTo>
                <a:lnTo>
                  <a:pt x="268503" y="80276"/>
                </a:lnTo>
                <a:lnTo>
                  <a:pt x="269392" y="81610"/>
                </a:lnTo>
                <a:lnTo>
                  <a:pt x="269481" y="81432"/>
                </a:lnTo>
                <a:lnTo>
                  <a:pt x="275666" y="69710"/>
                </a:lnTo>
                <a:lnTo>
                  <a:pt x="279234" y="56680"/>
                </a:lnTo>
                <a:lnTo>
                  <a:pt x="280847" y="43738"/>
                </a:lnTo>
                <a:lnTo>
                  <a:pt x="280873" y="42926"/>
                </a:lnTo>
                <a:lnTo>
                  <a:pt x="281216" y="32004"/>
                </a:lnTo>
                <a:lnTo>
                  <a:pt x="281216" y="31203"/>
                </a:lnTo>
                <a:lnTo>
                  <a:pt x="346405" y="31203"/>
                </a:lnTo>
                <a:lnTo>
                  <a:pt x="346405" y="248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2270456" y="4439157"/>
            <a:ext cx="81280" cy="7620"/>
          </a:xfrm>
          <a:custGeom>
            <a:avLst/>
            <a:gdLst/>
            <a:ahLst/>
            <a:cxnLst/>
            <a:rect l="l" t="t" r="r" b="b"/>
            <a:pathLst>
              <a:path w="81280" h="7620">
                <a:moveTo>
                  <a:pt x="80755" y="7201"/>
                </a:moveTo>
                <a:lnTo>
                  <a:pt x="0" y="7201"/>
                </a:lnTo>
                <a:lnTo>
                  <a:pt x="0" y="0"/>
                </a:lnTo>
                <a:lnTo>
                  <a:pt x="80755" y="0"/>
                </a:lnTo>
                <a:lnTo>
                  <a:pt x="80755" y="72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2359038" y="4409818"/>
            <a:ext cx="81915" cy="74930"/>
          </a:xfrm>
          <a:custGeom>
            <a:avLst/>
            <a:gdLst/>
            <a:ahLst/>
            <a:cxnLst/>
            <a:rect l="l" t="t" r="r" b="b"/>
            <a:pathLst>
              <a:path w="81914" h="74929">
                <a:moveTo>
                  <a:pt x="77109" y="74501"/>
                </a:moveTo>
                <a:lnTo>
                  <a:pt x="64777" y="69506"/>
                </a:lnTo>
                <a:lnTo>
                  <a:pt x="54830" y="62277"/>
                </a:lnTo>
                <a:lnTo>
                  <a:pt x="47017" y="52847"/>
                </a:lnTo>
                <a:lnTo>
                  <a:pt x="41089" y="41251"/>
                </a:lnTo>
                <a:lnTo>
                  <a:pt x="37057" y="50697"/>
                </a:lnTo>
                <a:lnTo>
                  <a:pt x="30049" y="59610"/>
                </a:lnTo>
                <a:lnTo>
                  <a:pt x="19289" y="67655"/>
                </a:lnTo>
                <a:lnTo>
                  <a:pt x="4002" y="74501"/>
                </a:lnTo>
                <a:lnTo>
                  <a:pt x="3379" y="72901"/>
                </a:lnTo>
                <a:lnTo>
                  <a:pt x="1423" y="70056"/>
                </a:lnTo>
                <a:lnTo>
                  <a:pt x="0" y="68811"/>
                </a:lnTo>
                <a:lnTo>
                  <a:pt x="15876" y="61582"/>
                </a:lnTo>
                <a:lnTo>
                  <a:pt x="26358" y="53120"/>
                </a:lnTo>
                <a:lnTo>
                  <a:pt x="32555" y="43857"/>
                </a:lnTo>
                <a:lnTo>
                  <a:pt x="35575" y="34228"/>
                </a:lnTo>
                <a:lnTo>
                  <a:pt x="4446" y="34228"/>
                </a:lnTo>
                <a:lnTo>
                  <a:pt x="4446" y="27471"/>
                </a:lnTo>
                <a:lnTo>
                  <a:pt x="36286" y="27471"/>
                </a:lnTo>
                <a:lnTo>
                  <a:pt x="36464" y="25782"/>
                </a:lnTo>
                <a:lnTo>
                  <a:pt x="36464" y="6756"/>
                </a:lnTo>
                <a:lnTo>
                  <a:pt x="1689" y="6756"/>
                </a:lnTo>
                <a:lnTo>
                  <a:pt x="1689" y="0"/>
                </a:lnTo>
                <a:lnTo>
                  <a:pt x="79332" y="0"/>
                </a:lnTo>
                <a:lnTo>
                  <a:pt x="79332" y="6756"/>
                </a:lnTo>
                <a:lnTo>
                  <a:pt x="43401" y="6756"/>
                </a:lnTo>
                <a:lnTo>
                  <a:pt x="43312" y="27471"/>
                </a:lnTo>
                <a:lnTo>
                  <a:pt x="77109" y="27471"/>
                </a:lnTo>
                <a:lnTo>
                  <a:pt x="77109" y="34228"/>
                </a:lnTo>
                <a:lnTo>
                  <a:pt x="45358" y="34228"/>
                </a:lnTo>
                <a:lnTo>
                  <a:pt x="50778" y="46288"/>
                </a:lnTo>
                <a:lnTo>
                  <a:pt x="58498" y="56098"/>
                </a:lnTo>
                <a:lnTo>
                  <a:pt x="68721" y="63508"/>
                </a:lnTo>
                <a:lnTo>
                  <a:pt x="81645" y="68367"/>
                </a:lnTo>
                <a:lnTo>
                  <a:pt x="80044" y="69789"/>
                </a:lnTo>
                <a:lnTo>
                  <a:pt x="78087" y="72634"/>
                </a:lnTo>
                <a:lnTo>
                  <a:pt x="77109" y="745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2448154" y="4401284"/>
            <a:ext cx="23495" cy="85090"/>
          </a:xfrm>
          <a:custGeom>
            <a:avLst/>
            <a:gdLst/>
            <a:ahLst/>
            <a:cxnLst/>
            <a:rect l="l" t="t" r="r" b="b"/>
            <a:pathLst>
              <a:path w="23494" h="85089">
                <a:moveTo>
                  <a:pt x="5336" y="84636"/>
                </a:moveTo>
                <a:lnTo>
                  <a:pt x="0" y="81880"/>
                </a:lnTo>
                <a:lnTo>
                  <a:pt x="6899" y="73461"/>
                </a:lnTo>
                <a:lnTo>
                  <a:pt x="12106" y="64066"/>
                </a:lnTo>
                <a:lnTo>
                  <a:pt x="15395" y="53688"/>
                </a:lnTo>
                <a:lnTo>
                  <a:pt x="16542" y="42318"/>
                </a:lnTo>
                <a:lnTo>
                  <a:pt x="15395" y="30948"/>
                </a:lnTo>
                <a:lnTo>
                  <a:pt x="12106" y="20570"/>
                </a:lnTo>
                <a:lnTo>
                  <a:pt x="6899" y="11175"/>
                </a:lnTo>
                <a:lnTo>
                  <a:pt x="0" y="2756"/>
                </a:lnTo>
                <a:lnTo>
                  <a:pt x="5336" y="0"/>
                </a:lnTo>
                <a:lnTo>
                  <a:pt x="12604" y="8750"/>
                </a:lnTo>
                <a:lnTo>
                  <a:pt x="18187" y="18725"/>
                </a:lnTo>
                <a:lnTo>
                  <a:pt x="21770" y="29917"/>
                </a:lnTo>
                <a:lnTo>
                  <a:pt x="23034" y="42318"/>
                </a:lnTo>
                <a:lnTo>
                  <a:pt x="21770" y="54719"/>
                </a:lnTo>
                <a:lnTo>
                  <a:pt x="18187" y="65911"/>
                </a:lnTo>
                <a:lnTo>
                  <a:pt x="12604" y="75886"/>
                </a:lnTo>
                <a:lnTo>
                  <a:pt x="5336" y="84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1" name="object 111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847481" y="4329007"/>
            <a:ext cx="198712" cy="93684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3634680" y="4329007"/>
            <a:ext cx="198712" cy="93684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4421879" y="4329007"/>
            <a:ext cx="198712" cy="93684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939064" y="4324527"/>
            <a:ext cx="251458" cy="92356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87898" y="4676433"/>
            <a:ext cx="203146" cy="75795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278264" y="4676433"/>
            <a:ext cx="196515" cy="75795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2058084" y="4676433"/>
            <a:ext cx="203362" cy="75795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98169" y="5002224"/>
            <a:ext cx="71386" cy="95562"/>
          </a:xfrm>
          <a:prstGeom prst="rect">
            <a:avLst/>
          </a:prstGeom>
        </p:spPr>
      </p:pic>
      <p:sp>
        <p:nvSpPr>
          <p:cNvPr id="119" name="object 119"/>
          <p:cNvSpPr/>
          <p:nvPr/>
        </p:nvSpPr>
        <p:spPr>
          <a:xfrm>
            <a:off x="497420" y="5002548"/>
            <a:ext cx="80645" cy="94615"/>
          </a:xfrm>
          <a:custGeom>
            <a:avLst/>
            <a:gdLst/>
            <a:ahLst/>
            <a:cxnLst/>
            <a:rect l="l" t="t" r="r" b="b"/>
            <a:pathLst>
              <a:path w="80645" h="94614">
                <a:moveTo>
                  <a:pt x="80048" y="88671"/>
                </a:moveTo>
                <a:lnTo>
                  <a:pt x="72212" y="88671"/>
                </a:lnTo>
                <a:lnTo>
                  <a:pt x="72212" y="94615"/>
                </a:lnTo>
                <a:lnTo>
                  <a:pt x="80048" y="94615"/>
                </a:lnTo>
                <a:lnTo>
                  <a:pt x="80048" y="88671"/>
                </a:lnTo>
                <a:close/>
              </a:path>
              <a:path w="80645" h="94614">
                <a:moveTo>
                  <a:pt x="80048" y="19697"/>
                </a:moveTo>
                <a:lnTo>
                  <a:pt x="43510" y="19697"/>
                </a:lnTo>
                <a:lnTo>
                  <a:pt x="43510" y="0"/>
                </a:lnTo>
                <a:lnTo>
                  <a:pt x="35788" y="0"/>
                </a:lnTo>
                <a:lnTo>
                  <a:pt x="35788" y="19697"/>
                </a:lnTo>
                <a:lnTo>
                  <a:pt x="0" y="19697"/>
                </a:lnTo>
                <a:lnTo>
                  <a:pt x="0" y="27317"/>
                </a:lnTo>
                <a:lnTo>
                  <a:pt x="0" y="94615"/>
                </a:lnTo>
                <a:lnTo>
                  <a:pt x="7721" y="94615"/>
                </a:lnTo>
                <a:lnTo>
                  <a:pt x="7721" y="88265"/>
                </a:lnTo>
                <a:lnTo>
                  <a:pt x="80048" y="88265"/>
                </a:lnTo>
                <a:lnTo>
                  <a:pt x="80048" y="81051"/>
                </a:lnTo>
                <a:lnTo>
                  <a:pt x="80048" y="80645"/>
                </a:lnTo>
                <a:lnTo>
                  <a:pt x="80048" y="57899"/>
                </a:lnTo>
                <a:lnTo>
                  <a:pt x="72212" y="57899"/>
                </a:lnTo>
                <a:lnTo>
                  <a:pt x="72212" y="80645"/>
                </a:lnTo>
                <a:lnTo>
                  <a:pt x="43510" y="80645"/>
                </a:lnTo>
                <a:lnTo>
                  <a:pt x="43510" y="57899"/>
                </a:lnTo>
                <a:lnTo>
                  <a:pt x="35788" y="57899"/>
                </a:lnTo>
                <a:lnTo>
                  <a:pt x="35788" y="80645"/>
                </a:lnTo>
                <a:lnTo>
                  <a:pt x="7721" y="80645"/>
                </a:lnTo>
                <a:lnTo>
                  <a:pt x="7721" y="57785"/>
                </a:lnTo>
                <a:lnTo>
                  <a:pt x="80048" y="57785"/>
                </a:lnTo>
                <a:lnTo>
                  <a:pt x="80048" y="50279"/>
                </a:lnTo>
                <a:lnTo>
                  <a:pt x="80048" y="27749"/>
                </a:lnTo>
                <a:lnTo>
                  <a:pt x="72212" y="27749"/>
                </a:lnTo>
                <a:lnTo>
                  <a:pt x="72212" y="50177"/>
                </a:lnTo>
                <a:lnTo>
                  <a:pt x="43510" y="50177"/>
                </a:lnTo>
                <a:lnTo>
                  <a:pt x="43510" y="27749"/>
                </a:lnTo>
                <a:lnTo>
                  <a:pt x="35788" y="27749"/>
                </a:lnTo>
                <a:lnTo>
                  <a:pt x="35788" y="50177"/>
                </a:lnTo>
                <a:lnTo>
                  <a:pt x="7721" y="50177"/>
                </a:lnTo>
                <a:lnTo>
                  <a:pt x="7721" y="27317"/>
                </a:lnTo>
                <a:lnTo>
                  <a:pt x="80048" y="27317"/>
                </a:lnTo>
                <a:lnTo>
                  <a:pt x="80048" y="196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0" name="object 12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98447" y="5002954"/>
            <a:ext cx="190363" cy="94728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276889" y="4941737"/>
            <a:ext cx="198712" cy="93684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173377" y="5065104"/>
            <a:ext cx="407966" cy="95667"/>
          </a:xfrm>
          <a:prstGeom prst="rect">
            <a:avLst/>
          </a:prstGeom>
        </p:spPr>
      </p:pic>
      <p:sp>
        <p:nvSpPr>
          <p:cNvPr id="123" name="object 123"/>
          <p:cNvSpPr/>
          <p:nvPr/>
        </p:nvSpPr>
        <p:spPr>
          <a:xfrm>
            <a:off x="2006955" y="4923681"/>
            <a:ext cx="199390" cy="95885"/>
          </a:xfrm>
          <a:custGeom>
            <a:avLst/>
            <a:gdLst/>
            <a:ahLst/>
            <a:cxnLst/>
            <a:rect l="l" t="t" r="r" b="b"/>
            <a:pathLst>
              <a:path w="199389" h="95885">
                <a:moveTo>
                  <a:pt x="46964" y="9499"/>
                </a:moveTo>
                <a:lnTo>
                  <a:pt x="19621" y="9499"/>
                </a:lnTo>
                <a:lnTo>
                  <a:pt x="20955" y="6807"/>
                </a:lnTo>
                <a:lnTo>
                  <a:pt x="22021" y="4483"/>
                </a:lnTo>
                <a:lnTo>
                  <a:pt x="22961" y="1879"/>
                </a:lnTo>
                <a:lnTo>
                  <a:pt x="15659" y="0"/>
                </a:lnTo>
                <a:lnTo>
                  <a:pt x="12738" y="6807"/>
                </a:lnTo>
                <a:lnTo>
                  <a:pt x="12636" y="6985"/>
                </a:lnTo>
                <a:lnTo>
                  <a:pt x="9042" y="13385"/>
                </a:lnTo>
                <a:lnTo>
                  <a:pt x="4749" y="19342"/>
                </a:lnTo>
                <a:lnTo>
                  <a:pt x="0" y="24409"/>
                </a:lnTo>
                <a:lnTo>
                  <a:pt x="1460" y="25146"/>
                </a:lnTo>
                <a:lnTo>
                  <a:pt x="4114" y="26911"/>
                </a:lnTo>
                <a:lnTo>
                  <a:pt x="5003" y="27546"/>
                </a:lnTo>
                <a:lnTo>
                  <a:pt x="6362" y="28587"/>
                </a:lnTo>
                <a:lnTo>
                  <a:pt x="9702" y="25146"/>
                </a:lnTo>
                <a:lnTo>
                  <a:pt x="13208" y="20548"/>
                </a:lnTo>
                <a:lnTo>
                  <a:pt x="16179" y="15760"/>
                </a:lnTo>
                <a:lnTo>
                  <a:pt x="20243" y="15760"/>
                </a:lnTo>
                <a:lnTo>
                  <a:pt x="22225" y="19824"/>
                </a:lnTo>
                <a:lnTo>
                  <a:pt x="24168" y="24625"/>
                </a:lnTo>
                <a:lnTo>
                  <a:pt x="24307" y="25146"/>
                </a:lnTo>
                <a:lnTo>
                  <a:pt x="24942" y="27965"/>
                </a:lnTo>
                <a:lnTo>
                  <a:pt x="31877" y="25146"/>
                </a:lnTo>
                <a:lnTo>
                  <a:pt x="31597" y="25146"/>
                </a:lnTo>
                <a:lnTo>
                  <a:pt x="31000" y="22745"/>
                </a:lnTo>
                <a:lnTo>
                  <a:pt x="29540" y="19088"/>
                </a:lnTo>
                <a:lnTo>
                  <a:pt x="29425" y="18872"/>
                </a:lnTo>
                <a:lnTo>
                  <a:pt x="27863" y="15760"/>
                </a:lnTo>
                <a:lnTo>
                  <a:pt x="46964" y="15760"/>
                </a:lnTo>
                <a:lnTo>
                  <a:pt x="46964" y="9499"/>
                </a:lnTo>
                <a:close/>
              </a:path>
              <a:path w="199389" h="95885">
                <a:moveTo>
                  <a:pt x="91846" y="62077"/>
                </a:moveTo>
                <a:lnTo>
                  <a:pt x="52184" y="62077"/>
                </a:lnTo>
                <a:lnTo>
                  <a:pt x="52184" y="52476"/>
                </a:lnTo>
                <a:lnTo>
                  <a:pt x="85788" y="52476"/>
                </a:lnTo>
                <a:lnTo>
                  <a:pt x="85788" y="28790"/>
                </a:lnTo>
                <a:lnTo>
                  <a:pt x="78168" y="28790"/>
                </a:lnTo>
                <a:lnTo>
                  <a:pt x="78168" y="35369"/>
                </a:lnTo>
                <a:lnTo>
                  <a:pt x="78168" y="45910"/>
                </a:lnTo>
                <a:lnTo>
                  <a:pt x="52184" y="45910"/>
                </a:lnTo>
                <a:lnTo>
                  <a:pt x="52184" y="35369"/>
                </a:lnTo>
                <a:lnTo>
                  <a:pt x="78168" y="35369"/>
                </a:lnTo>
                <a:lnTo>
                  <a:pt x="78168" y="28790"/>
                </a:lnTo>
                <a:lnTo>
                  <a:pt x="10020" y="28790"/>
                </a:lnTo>
                <a:lnTo>
                  <a:pt x="10020" y="35369"/>
                </a:lnTo>
                <a:lnTo>
                  <a:pt x="44665" y="35369"/>
                </a:lnTo>
                <a:lnTo>
                  <a:pt x="44665" y="45910"/>
                </a:lnTo>
                <a:lnTo>
                  <a:pt x="44665" y="52476"/>
                </a:lnTo>
                <a:lnTo>
                  <a:pt x="44665" y="62077"/>
                </a:lnTo>
                <a:lnTo>
                  <a:pt x="18999" y="62077"/>
                </a:lnTo>
                <a:lnTo>
                  <a:pt x="19723" y="58940"/>
                </a:lnTo>
                <a:lnTo>
                  <a:pt x="20561" y="55714"/>
                </a:lnTo>
                <a:lnTo>
                  <a:pt x="21285" y="52476"/>
                </a:lnTo>
                <a:lnTo>
                  <a:pt x="44665" y="52476"/>
                </a:lnTo>
                <a:lnTo>
                  <a:pt x="44665" y="45910"/>
                </a:lnTo>
                <a:lnTo>
                  <a:pt x="15125" y="45910"/>
                </a:lnTo>
                <a:lnTo>
                  <a:pt x="13677" y="52476"/>
                </a:lnTo>
                <a:lnTo>
                  <a:pt x="12052" y="59080"/>
                </a:lnTo>
                <a:lnTo>
                  <a:pt x="10312" y="65532"/>
                </a:lnTo>
                <a:lnTo>
                  <a:pt x="8661" y="71158"/>
                </a:lnTo>
                <a:lnTo>
                  <a:pt x="16179" y="72301"/>
                </a:lnTo>
                <a:lnTo>
                  <a:pt x="16510" y="71158"/>
                </a:lnTo>
                <a:lnTo>
                  <a:pt x="16802" y="70002"/>
                </a:lnTo>
                <a:lnTo>
                  <a:pt x="17221" y="68757"/>
                </a:lnTo>
                <a:lnTo>
                  <a:pt x="37782" y="68757"/>
                </a:lnTo>
                <a:lnTo>
                  <a:pt x="29857" y="74714"/>
                </a:lnTo>
                <a:lnTo>
                  <a:pt x="20713" y="80060"/>
                </a:lnTo>
                <a:lnTo>
                  <a:pt x="11214" y="84404"/>
                </a:lnTo>
                <a:lnTo>
                  <a:pt x="10464" y="84683"/>
                </a:lnTo>
                <a:lnTo>
                  <a:pt x="1143" y="87845"/>
                </a:lnTo>
                <a:lnTo>
                  <a:pt x="2819" y="89408"/>
                </a:lnTo>
                <a:lnTo>
                  <a:pt x="4902" y="92125"/>
                </a:lnTo>
                <a:lnTo>
                  <a:pt x="6057" y="94005"/>
                </a:lnTo>
                <a:lnTo>
                  <a:pt x="16357" y="89992"/>
                </a:lnTo>
                <a:lnTo>
                  <a:pt x="26657" y="84683"/>
                </a:lnTo>
                <a:lnTo>
                  <a:pt x="36296" y="78333"/>
                </a:lnTo>
                <a:lnTo>
                  <a:pt x="44665" y="71158"/>
                </a:lnTo>
                <a:lnTo>
                  <a:pt x="44665" y="95669"/>
                </a:lnTo>
                <a:lnTo>
                  <a:pt x="52184" y="95669"/>
                </a:lnTo>
                <a:lnTo>
                  <a:pt x="52184" y="71158"/>
                </a:lnTo>
                <a:lnTo>
                  <a:pt x="52184" y="68757"/>
                </a:lnTo>
                <a:lnTo>
                  <a:pt x="83489" y="68757"/>
                </a:lnTo>
                <a:lnTo>
                  <a:pt x="82448" y="78041"/>
                </a:lnTo>
                <a:lnTo>
                  <a:pt x="82372" y="78333"/>
                </a:lnTo>
                <a:lnTo>
                  <a:pt x="81305" y="82207"/>
                </a:lnTo>
                <a:lnTo>
                  <a:pt x="79844" y="83667"/>
                </a:lnTo>
                <a:lnTo>
                  <a:pt x="79006" y="84404"/>
                </a:lnTo>
                <a:lnTo>
                  <a:pt x="69405" y="84404"/>
                </a:lnTo>
                <a:lnTo>
                  <a:pt x="64287" y="83985"/>
                </a:lnTo>
                <a:lnTo>
                  <a:pt x="65544" y="85864"/>
                </a:lnTo>
                <a:lnTo>
                  <a:pt x="66268" y="88887"/>
                </a:lnTo>
                <a:lnTo>
                  <a:pt x="66370" y="90970"/>
                </a:lnTo>
                <a:lnTo>
                  <a:pt x="63665" y="90970"/>
                </a:lnTo>
                <a:lnTo>
                  <a:pt x="71805" y="91287"/>
                </a:lnTo>
                <a:lnTo>
                  <a:pt x="76809" y="91287"/>
                </a:lnTo>
                <a:lnTo>
                  <a:pt x="80886" y="90970"/>
                </a:lnTo>
                <a:lnTo>
                  <a:pt x="82448" y="90970"/>
                </a:lnTo>
                <a:lnTo>
                  <a:pt x="84328" y="90347"/>
                </a:lnTo>
                <a:lnTo>
                  <a:pt x="86829" y="87845"/>
                </a:lnTo>
                <a:lnTo>
                  <a:pt x="88734" y="85864"/>
                </a:lnTo>
                <a:lnTo>
                  <a:pt x="89065" y="84404"/>
                </a:lnTo>
                <a:lnTo>
                  <a:pt x="89166" y="83985"/>
                </a:lnTo>
                <a:lnTo>
                  <a:pt x="89242" y="83667"/>
                </a:lnTo>
                <a:lnTo>
                  <a:pt x="90170" y="79603"/>
                </a:lnTo>
                <a:lnTo>
                  <a:pt x="91274" y="68757"/>
                </a:lnTo>
                <a:lnTo>
                  <a:pt x="91732" y="64058"/>
                </a:lnTo>
                <a:lnTo>
                  <a:pt x="91846" y="62077"/>
                </a:lnTo>
                <a:close/>
              </a:path>
              <a:path w="199389" h="95885">
                <a:moveTo>
                  <a:pt x="95389" y="9499"/>
                </a:moveTo>
                <a:lnTo>
                  <a:pt x="60325" y="9499"/>
                </a:lnTo>
                <a:lnTo>
                  <a:pt x="61760" y="6807"/>
                </a:lnTo>
                <a:lnTo>
                  <a:pt x="62826" y="4483"/>
                </a:lnTo>
                <a:lnTo>
                  <a:pt x="63868" y="1879"/>
                </a:lnTo>
                <a:lnTo>
                  <a:pt x="56464" y="0"/>
                </a:lnTo>
                <a:lnTo>
                  <a:pt x="53428" y="6807"/>
                </a:lnTo>
                <a:lnTo>
                  <a:pt x="53314" y="6985"/>
                </a:lnTo>
                <a:lnTo>
                  <a:pt x="49453" y="13169"/>
                </a:lnTo>
                <a:lnTo>
                  <a:pt x="44767" y="18872"/>
                </a:lnTo>
                <a:lnTo>
                  <a:pt x="39547" y="23685"/>
                </a:lnTo>
                <a:lnTo>
                  <a:pt x="41325" y="24625"/>
                </a:lnTo>
                <a:lnTo>
                  <a:pt x="44462" y="26911"/>
                </a:lnTo>
                <a:lnTo>
                  <a:pt x="45821" y="28168"/>
                </a:lnTo>
                <a:lnTo>
                  <a:pt x="49225" y="25146"/>
                </a:lnTo>
                <a:lnTo>
                  <a:pt x="49758" y="24625"/>
                </a:lnTo>
                <a:lnTo>
                  <a:pt x="53327" y="20548"/>
                </a:lnTo>
                <a:lnTo>
                  <a:pt x="56565" y="15760"/>
                </a:lnTo>
                <a:lnTo>
                  <a:pt x="63969" y="15760"/>
                </a:lnTo>
                <a:lnTo>
                  <a:pt x="67106" y="19824"/>
                </a:lnTo>
                <a:lnTo>
                  <a:pt x="70065" y="24625"/>
                </a:lnTo>
                <a:lnTo>
                  <a:pt x="70281" y="25146"/>
                </a:lnTo>
                <a:lnTo>
                  <a:pt x="71386" y="28168"/>
                </a:lnTo>
                <a:lnTo>
                  <a:pt x="78955" y="25146"/>
                </a:lnTo>
                <a:lnTo>
                  <a:pt x="78041" y="25146"/>
                </a:lnTo>
                <a:lnTo>
                  <a:pt x="77025" y="22745"/>
                </a:lnTo>
                <a:lnTo>
                  <a:pt x="74726" y="19088"/>
                </a:lnTo>
                <a:lnTo>
                  <a:pt x="72224" y="15760"/>
                </a:lnTo>
                <a:lnTo>
                  <a:pt x="95389" y="15760"/>
                </a:lnTo>
                <a:lnTo>
                  <a:pt x="95389" y="9499"/>
                </a:lnTo>
                <a:close/>
              </a:path>
              <a:path w="199389" h="95885">
                <a:moveTo>
                  <a:pt x="190055" y="15443"/>
                </a:moveTo>
                <a:lnTo>
                  <a:pt x="115633" y="15443"/>
                </a:lnTo>
                <a:lnTo>
                  <a:pt x="115633" y="23685"/>
                </a:lnTo>
                <a:lnTo>
                  <a:pt x="190055" y="23685"/>
                </a:lnTo>
                <a:lnTo>
                  <a:pt x="190055" y="15443"/>
                </a:lnTo>
                <a:close/>
              </a:path>
              <a:path w="199389" h="95885">
                <a:moveTo>
                  <a:pt x="198818" y="76885"/>
                </a:moveTo>
                <a:lnTo>
                  <a:pt x="106870" y="76885"/>
                </a:lnTo>
                <a:lnTo>
                  <a:pt x="106870" y="85344"/>
                </a:lnTo>
                <a:lnTo>
                  <a:pt x="198818" y="85344"/>
                </a:lnTo>
                <a:lnTo>
                  <a:pt x="198818" y="768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2216319" y="4925241"/>
            <a:ext cx="92710" cy="95250"/>
          </a:xfrm>
          <a:custGeom>
            <a:avLst/>
            <a:gdLst/>
            <a:ahLst/>
            <a:cxnLst/>
            <a:rect l="l" t="t" r="r" b="b"/>
            <a:pathLst>
              <a:path w="92710" h="95250">
                <a:moveTo>
                  <a:pt x="17220" y="12623"/>
                </a:moveTo>
                <a:lnTo>
                  <a:pt x="10123" y="12623"/>
                </a:lnTo>
                <a:lnTo>
                  <a:pt x="10123" y="0"/>
                </a:lnTo>
                <a:lnTo>
                  <a:pt x="17220" y="0"/>
                </a:lnTo>
                <a:lnTo>
                  <a:pt x="17220" y="12623"/>
                </a:lnTo>
                <a:close/>
              </a:path>
              <a:path w="92710" h="95250">
                <a:moveTo>
                  <a:pt x="43311" y="12623"/>
                </a:moveTo>
                <a:lnTo>
                  <a:pt x="36110" y="12623"/>
                </a:lnTo>
                <a:lnTo>
                  <a:pt x="36110" y="0"/>
                </a:lnTo>
                <a:lnTo>
                  <a:pt x="43311" y="0"/>
                </a:lnTo>
                <a:lnTo>
                  <a:pt x="43311" y="12623"/>
                </a:lnTo>
                <a:close/>
              </a:path>
              <a:path w="92710" h="95250">
                <a:moveTo>
                  <a:pt x="52704" y="94728"/>
                </a:moveTo>
                <a:lnTo>
                  <a:pt x="51452" y="93267"/>
                </a:lnTo>
                <a:lnTo>
                  <a:pt x="48593" y="91076"/>
                </a:lnTo>
                <a:lnTo>
                  <a:pt x="48068" y="90763"/>
                </a:lnTo>
                <a:lnTo>
                  <a:pt x="46547" y="90137"/>
                </a:lnTo>
                <a:lnTo>
                  <a:pt x="51491" y="79287"/>
                </a:lnTo>
                <a:lnTo>
                  <a:pt x="56044" y="4068"/>
                </a:lnTo>
                <a:lnTo>
                  <a:pt x="92155" y="4068"/>
                </a:lnTo>
                <a:lnTo>
                  <a:pt x="92155" y="11162"/>
                </a:lnTo>
                <a:lnTo>
                  <a:pt x="63350" y="11162"/>
                </a:lnTo>
                <a:lnTo>
                  <a:pt x="63350" y="27750"/>
                </a:lnTo>
                <a:lnTo>
                  <a:pt x="92155" y="27750"/>
                </a:lnTo>
                <a:lnTo>
                  <a:pt x="92155" y="34740"/>
                </a:lnTo>
                <a:lnTo>
                  <a:pt x="63350" y="34740"/>
                </a:lnTo>
                <a:lnTo>
                  <a:pt x="63245" y="48511"/>
                </a:lnTo>
                <a:lnTo>
                  <a:pt x="63141" y="52058"/>
                </a:lnTo>
                <a:lnTo>
                  <a:pt x="92155" y="52058"/>
                </a:lnTo>
                <a:lnTo>
                  <a:pt x="92155" y="59048"/>
                </a:lnTo>
                <a:lnTo>
                  <a:pt x="62619" y="59048"/>
                </a:lnTo>
                <a:lnTo>
                  <a:pt x="61510" y="68452"/>
                </a:lnTo>
                <a:lnTo>
                  <a:pt x="59619" y="77788"/>
                </a:lnTo>
                <a:lnTo>
                  <a:pt x="57045" y="85756"/>
                </a:lnTo>
                <a:lnTo>
                  <a:pt x="56944" y="86069"/>
                </a:lnTo>
                <a:lnTo>
                  <a:pt x="56876" y="86277"/>
                </a:lnTo>
                <a:lnTo>
                  <a:pt x="56775" y="86590"/>
                </a:lnTo>
                <a:lnTo>
                  <a:pt x="52704" y="94728"/>
                </a:lnTo>
                <a:close/>
              </a:path>
              <a:path w="92710" h="95250">
                <a:moveTo>
                  <a:pt x="92155" y="27750"/>
                </a:moveTo>
                <a:lnTo>
                  <a:pt x="84640" y="27750"/>
                </a:lnTo>
                <a:lnTo>
                  <a:pt x="84640" y="11162"/>
                </a:lnTo>
                <a:lnTo>
                  <a:pt x="92155" y="11162"/>
                </a:lnTo>
                <a:lnTo>
                  <a:pt x="92155" y="27750"/>
                </a:lnTo>
                <a:close/>
              </a:path>
              <a:path w="92710" h="95250">
                <a:moveTo>
                  <a:pt x="50930" y="19613"/>
                </a:moveTo>
                <a:lnTo>
                  <a:pt x="1356" y="19613"/>
                </a:lnTo>
                <a:lnTo>
                  <a:pt x="1356" y="12623"/>
                </a:lnTo>
                <a:lnTo>
                  <a:pt x="50930" y="12623"/>
                </a:lnTo>
                <a:lnTo>
                  <a:pt x="50930" y="19613"/>
                </a:lnTo>
                <a:close/>
              </a:path>
              <a:path w="92710" h="95250">
                <a:moveTo>
                  <a:pt x="17220" y="61969"/>
                </a:moveTo>
                <a:lnTo>
                  <a:pt x="10123" y="61969"/>
                </a:lnTo>
                <a:lnTo>
                  <a:pt x="10123" y="19613"/>
                </a:lnTo>
                <a:lnTo>
                  <a:pt x="17220" y="19613"/>
                </a:lnTo>
                <a:lnTo>
                  <a:pt x="17220" y="28794"/>
                </a:lnTo>
                <a:lnTo>
                  <a:pt x="43311" y="28794"/>
                </a:lnTo>
                <a:lnTo>
                  <a:pt x="43311" y="35053"/>
                </a:lnTo>
                <a:lnTo>
                  <a:pt x="17220" y="35053"/>
                </a:lnTo>
                <a:lnTo>
                  <a:pt x="17220" y="45277"/>
                </a:lnTo>
                <a:lnTo>
                  <a:pt x="43311" y="45277"/>
                </a:lnTo>
                <a:lnTo>
                  <a:pt x="43311" y="51537"/>
                </a:lnTo>
                <a:lnTo>
                  <a:pt x="17220" y="51537"/>
                </a:lnTo>
                <a:lnTo>
                  <a:pt x="17220" y="61969"/>
                </a:lnTo>
                <a:close/>
              </a:path>
              <a:path w="92710" h="95250">
                <a:moveTo>
                  <a:pt x="43311" y="28794"/>
                </a:moveTo>
                <a:lnTo>
                  <a:pt x="36110" y="28794"/>
                </a:lnTo>
                <a:lnTo>
                  <a:pt x="36110" y="19613"/>
                </a:lnTo>
                <a:lnTo>
                  <a:pt x="43311" y="19613"/>
                </a:lnTo>
                <a:lnTo>
                  <a:pt x="43311" y="28794"/>
                </a:lnTo>
                <a:close/>
              </a:path>
              <a:path w="92710" h="95250">
                <a:moveTo>
                  <a:pt x="92155" y="52058"/>
                </a:moveTo>
                <a:lnTo>
                  <a:pt x="84640" y="52058"/>
                </a:lnTo>
                <a:lnTo>
                  <a:pt x="84640" y="34740"/>
                </a:lnTo>
                <a:lnTo>
                  <a:pt x="92155" y="34740"/>
                </a:lnTo>
                <a:lnTo>
                  <a:pt x="92155" y="52058"/>
                </a:lnTo>
                <a:close/>
              </a:path>
              <a:path w="92710" h="95250">
                <a:moveTo>
                  <a:pt x="43311" y="45277"/>
                </a:moveTo>
                <a:lnTo>
                  <a:pt x="36110" y="45277"/>
                </a:lnTo>
                <a:lnTo>
                  <a:pt x="36110" y="35053"/>
                </a:lnTo>
                <a:lnTo>
                  <a:pt x="43311" y="35053"/>
                </a:lnTo>
                <a:lnTo>
                  <a:pt x="43311" y="45277"/>
                </a:lnTo>
                <a:close/>
              </a:path>
              <a:path w="92710" h="95250">
                <a:moveTo>
                  <a:pt x="43311" y="61969"/>
                </a:moveTo>
                <a:lnTo>
                  <a:pt x="36110" y="61969"/>
                </a:lnTo>
                <a:lnTo>
                  <a:pt x="36110" y="51537"/>
                </a:lnTo>
                <a:lnTo>
                  <a:pt x="43311" y="51537"/>
                </a:lnTo>
                <a:lnTo>
                  <a:pt x="43311" y="61969"/>
                </a:lnTo>
                <a:close/>
              </a:path>
              <a:path w="92710" h="95250">
                <a:moveTo>
                  <a:pt x="80361" y="93789"/>
                </a:moveTo>
                <a:lnTo>
                  <a:pt x="72638" y="93789"/>
                </a:lnTo>
                <a:lnTo>
                  <a:pt x="72519" y="92954"/>
                </a:lnTo>
                <a:lnTo>
                  <a:pt x="72430" y="92328"/>
                </a:lnTo>
                <a:lnTo>
                  <a:pt x="72325" y="91598"/>
                </a:lnTo>
                <a:lnTo>
                  <a:pt x="71282" y="88260"/>
                </a:lnTo>
                <a:lnTo>
                  <a:pt x="70238" y="86277"/>
                </a:lnTo>
                <a:lnTo>
                  <a:pt x="84014" y="86277"/>
                </a:lnTo>
                <a:lnTo>
                  <a:pt x="84640" y="85756"/>
                </a:lnTo>
                <a:lnTo>
                  <a:pt x="84640" y="59048"/>
                </a:lnTo>
                <a:lnTo>
                  <a:pt x="92155" y="59048"/>
                </a:lnTo>
                <a:lnTo>
                  <a:pt x="92155" y="88781"/>
                </a:lnTo>
                <a:lnTo>
                  <a:pt x="91007" y="91076"/>
                </a:lnTo>
                <a:lnTo>
                  <a:pt x="88189" y="92328"/>
                </a:lnTo>
                <a:lnTo>
                  <a:pt x="85162" y="93580"/>
                </a:lnTo>
                <a:lnTo>
                  <a:pt x="80361" y="93789"/>
                </a:lnTo>
                <a:close/>
              </a:path>
              <a:path w="92710" h="95250">
                <a:moveTo>
                  <a:pt x="50930" y="68959"/>
                </a:moveTo>
                <a:lnTo>
                  <a:pt x="0" y="68959"/>
                </a:lnTo>
                <a:lnTo>
                  <a:pt x="0" y="61969"/>
                </a:lnTo>
                <a:lnTo>
                  <a:pt x="50930" y="61969"/>
                </a:lnTo>
                <a:lnTo>
                  <a:pt x="50930" y="68959"/>
                </a:lnTo>
                <a:close/>
              </a:path>
              <a:path w="92710" h="95250">
                <a:moveTo>
                  <a:pt x="6366" y="94206"/>
                </a:moveTo>
                <a:lnTo>
                  <a:pt x="4905" y="92954"/>
                </a:lnTo>
                <a:lnTo>
                  <a:pt x="1982" y="90763"/>
                </a:lnTo>
                <a:lnTo>
                  <a:pt x="104" y="89720"/>
                </a:lnTo>
                <a:lnTo>
                  <a:pt x="5844" y="85025"/>
                </a:lnTo>
                <a:lnTo>
                  <a:pt x="11271" y="78036"/>
                </a:lnTo>
                <a:lnTo>
                  <a:pt x="14402" y="71150"/>
                </a:lnTo>
                <a:lnTo>
                  <a:pt x="21812" y="73132"/>
                </a:lnTo>
                <a:lnTo>
                  <a:pt x="18745" y="78862"/>
                </a:lnTo>
                <a:lnTo>
                  <a:pt x="18621" y="79095"/>
                </a:lnTo>
                <a:lnTo>
                  <a:pt x="14833" y="84765"/>
                </a:lnTo>
                <a:lnTo>
                  <a:pt x="10673" y="89886"/>
                </a:lnTo>
                <a:lnTo>
                  <a:pt x="6366" y="94206"/>
                </a:lnTo>
                <a:close/>
              </a:path>
              <a:path w="92710" h="95250">
                <a:moveTo>
                  <a:pt x="40151" y="90137"/>
                </a:moveTo>
                <a:lnTo>
                  <a:pt x="39925" y="90137"/>
                </a:lnTo>
                <a:lnTo>
                  <a:pt x="38187" y="86277"/>
                </a:lnTo>
                <a:lnTo>
                  <a:pt x="38093" y="86069"/>
                </a:lnTo>
                <a:lnTo>
                  <a:pt x="33397" y="79287"/>
                </a:lnTo>
                <a:lnTo>
                  <a:pt x="29222" y="74384"/>
                </a:lnTo>
                <a:lnTo>
                  <a:pt x="35275" y="71150"/>
                </a:lnTo>
                <a:lnTo>
                  <a:pt x="39450" y="75845"/>
                </a:lnTo>
                <a:lnTo>
                  <a:pt x="44251" y="82313"/>
                </a:lnTo>
                <a:lnTo>
                  <a:pt x="46234" y="86590"/>
                </a:lnTo>
                <a:lnTo>
                  <a:pt x="40151" y="901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5" name="object 125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953639" y="5080658"/>
            <a:ext cx="406714" cy="95354"/>
          </a:xfrm>
          <a:prstGeom prst="rect">
            <a:avLst/>
          </a:prstGeom>
        </p:spPr>
      </p:pic>
      <p:sp>
        <p:nvSpPr>
          <p:cNvPr id="126" name="object 126"/>
          <p:cNvSpPr/>
          <p:nvPr/>
        </p:nvSpPr>
        <p:spPr>
          <a:xfrm>
            <a:off x="5803662" y="932662"/>
            <a:ext cx="0" cy="3369945"/>
          </a:xfrm>
          <a:custGeom>
            <a:avLst/>
            <a:gdLst/>
            <a:ahLst/>
            <a:cxnLst/>
            <a:rect l="l" t="t" r="r" b="b"/>
            <a:pathLst>
              <a:path w="0" h="3369945">
                <a:moveTo>
                  <a:pt x="0" y="0"/>
                </a:moveTo>
                <a:lnTo>
                  <a:pt x="0" y="3369780"/>
                </a:lnTo>
              </a:path>
            </a:pathLst>
          </a:custGeom>
          <a:ln w="21230">
            <a:solidFill>
              <a:srgbClr val="A99EEA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27" name="object 127"/>
          <p:cNvGrpSpPr/>
          <p:nvPr/>
        </p:nvGrpSpPr>
        <p:grpSpPr>
          <a:xfrm>
            <a:off x="5936363" y="1486033"/>
            <a:ext cx="377190" cy="1368425"/>
            <a:chOff x="5936363" y="1486033"/>
            <a:chExt cx="377190" cy="1368425"/>
          </a:xfrm>
        </p:grpSpPr>
        <p:pic>
          <p:nvPicPr>
            <p:cNvPr id="128" name="object 12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936363" y="1525147"/>
              <a:ext cx="116635" cy="132874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074865" y="1486033"/>
              <a:ext cx="187264" cy="75801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6073922" y="1736219"/>
              <a:ext cx="20955" cy="74295"/>
            </a:xfrm>
            <a:custGeom>
              <a:avLst/>
              <a:gdLst/>
              <a:ahLst/>
              <a:cxnLst/>
              <a:rect l="l" t="t" r="r" b="b"/>
              <a:pathLst>
                <a:path w="20954" h="74294">
                  <a:moveTo>
                    <a:pt x="20399" y="73784"/>
                  </a:moveTo>
                  <a:lnTo>
                    <a:pt x="16975" y="73784"/>
                  </a:lnTo>
                  <a:lnTo>
                    <a:pt x="16975" y="3566"/>
                  </a:lnTo>
                  <a:lnTo>
                    <a:pt x="16578" y="3566"/>
                  </a:lnTo>
                  <a:lnTo>
                    <a:pt x="0" y="14302"/>
                  </a:lnTo>
                  <a:lnTo>
                    <a:pt x="0" y="10556"/>
                  </a:lnTo>
                  <a:lnTo>
                    <a:pt x="16290" y="0"/>
                  </a:lnTo>
                  <a:lnTo>
                    <a:pt x="20399" y="0"/>
                  </a:lnTo>
                  <a:lnTo>
                    <a:pt x="20399" y="737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1" name="object 13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116486" y="1735210"/>
              <a:ext cx="188387" cy="75801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6082608" y="1995144"/>
              <a:ext cx="20955" cy="74295"/>
            </a:xfrm>
            <a:custGeom>
              <a:avLst/>
              <a:gdLst/>
              <a:ahLst/>
              <a:cxnLst/>
              <a:rect l="l" t="t" r="r" b="b"/>
              <a:pathLst>
                <a:path w="20954" h="74294">
                  <a:moveTo>
                    <a:pt x="20399" y="73784"/>
                  </a:moveTo>
                  <a:lnTo>
                    <a:pt x="16975" y="73784"/>
                  </a:lnTo>
                  <a:lnTo>
                    <a:pt x="16975" y="3566"/>
                  </a:lnTo>
                  <a:lnTo>
                    <a:pt x="16578" y="3566"/>
                  </a:lnTo>
                  <a:lnTo>
                    <a:pt x="0" y="14302"/>
                  </a:lnTo>
                  <a:lnTo>
                    <a:pt x="0" y="10556"/>
                  </a:lnTo>
                  <a:lnTo>
                    <a:pt x="16290" y="0"/>
                  </a:lnTo>
                  <a:lnTo>
                    <a:pt x="20399" y="0"/>
                  </a:lnTo>
                  <a:lnTo>
                    <a:pt x="20399" y="737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3" name="object 13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125281" y="1994135"/>
              <a:ext cx="188207" cy="75801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6080506" y="2254572"/>
              <a:ext cx="20955" cy="74295"/>
            </a:xfrm>
            <a:custGeom>
              <a:avLst/>
              <a:gdLst/>
              <a:ahLst/>
              <a:cxnLst/>
              <a:rect l="l" t="t" r="r" b="b"/>
              <a:pathLst>
                <a:path w="20954" h="74294">
                  <a:moveTo>
                    <a:pt x="20399" y="73784"/>
                  </a:moveTo>
                  <a:lnTo>
                    <a:pt x="16975" y="73784"/>
                  </a:lnTo>
                  <a:lnTo>
                    <a:pt x="16975" y="3566"/>
                  </a:lnTo>
                  <a:lnTo>
                    <a:pt x="16578" y="3566"/>
                  </a:lnTo>
                  <a:lnTo>
                    <a:pt x="0" y="14302"/>
                  </a:lnTo>
                  <a:lnTo>
                    <a:pt x="0" y="10556"/>
                  </a:lnTo>
                  <a:lnTo>
                    <a:pt x="16290" y="0"/>
                  </a:lnTo>
                  <a:lnTo>
                    <a:pt x="20399" y="0"/>
                  </a:lnTo>
                  <a:lnTo>
                    <a:pt x="20399" y="737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5" name="object 13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121233" y="2253564"/>
              <a:ext cx="192136" cy="75801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6080197" y="2511237"/>
              <a:ext cx="20955" cy="74295"/>
            </a:xfrm>
            <a:custGeom>
              <a:avLst/>
              <a:gdLst/>
              <a:ahLst/>
              <a:cxnLst/>
              <a:rect l="l" t="t" r="r" b="b"/>
              <a:pathLst>
                <a:path w="20954" h="74294">
                  <a:moveTo>
                    <a:pt x="20399" y="73784"/>
                  </a:moveTo>
                  <a:lnTo>
                    <a:pt x="16975" y="73784"/>
                  </a:lnTo>
                  <a:lnTo>
                    <a:pt x="16975" y="3566"/>
                  </a:lnTo>
                  <a:lnTo>
                    <a:pt x="16578" y="3566"/>
                  </a:lnTo>
                  <a:lnTo>
                    <a:pt x="0" y="14302"/>
                  </a:lnTo>
                  <a:lnTo>
                    <a:pt x="0" y="10556"/>
                  </a:lnTo>
                  <a:lnTo>
                    <a:pt x="16290" y="0"/>
                  </a:lnTo>
                  <a:lnTo>
                    <a:pt x="20399" y="0"/>
                  </a:lnTo>
                  <a:lnTo>
                    <a:pt x="20399" y="737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7" name="object 13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122041" y="2510228"/>
              <a:ext cx="185540" cy="75801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6080197" y="2760389"/>
              <a:ext cx="20955" cy="74295"/>
            </a:xfrm>
            <a:custGeom>
              <a:avLst/>
              <a:gdLst/>
              <a:ahLst/>
              <a:cxnLst/>
              <a:rect l="l" t="t" r="r" b="b"/>
              <a:pathLst>
                <a:path w="20954" h="74294">
                  <a:moveTo>
                    <a:pt x="20399" y="73784"/>
                  </a:moveTo>
                  <a:lnTo>
                    <a:pt x="16975" y="73784"/>
                  </a:lnTo>
                  <a:lnTo>
                    <a:pt x="16975" y="3566"/>
                  </a:lnTo>
                  <a:lnTo>
                    <a:pt x="16578" y="3566"/>
                  </a:lnTo>
                  <a:lnTo>
                    <a:pt x="0" y="14302"/>
                  </a:lnTo>
                  <a:lnTo>
                    <a:pt x="0" y="10556"/>
                  </a:lnTo>
                  <a:lnTo>
                    <a:pt x="16290" y="0"/>
                  </a:lnTo>
                  <a:lnTo>
                    <a:pt x="20399" y="0"/>
                  </a:lnTo>
                  <a:lnTo>
                    <a:pt x="20399" y="737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9" name="object 13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121068" y="2759380"/>
              <a:ext cx="189613" cy="75801"/>
            </a:xfrm>
            <a:prstGeom prst="rect">
              <a:avLst/>
            </a:prstGeom>
          </p:spPr>
        </p:pic>
      </p:grpSp>
      <p:pic>
        <p:nvPicPr>
          <p:cNvPr id="140" name="object 140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6365158" y="3487778"/>
            <a:ext cx="795982" cy="125481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950507" y="1470638"/>
            <a:ext cx="100058" cy="100020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950507" y="1723879"/>
            <a:ext cx="100058" cy="100020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950507" y="1980248"/>
            <a:ext cx="100058" cy="100020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950507" y="2239677"/>
            <a:ext cx="100058" cy="100020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950507" y="2496342"/>
            <a:ext cx="100058" cy="100020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950507" y="2752456"/>
            <a:ext cx="100058" cy="100020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6514349" y="1444253"/>
            <a:ext cx="1029003" cy="1434510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5461203" y="3780748"/>
            <a:ext cx="1088277" cy="258462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6096699" y="3721769"/>
            <a:ext cx="187264" cy="75801"/>
          </a:xfrm>
          <a:prstGeom prst="rect">
            <a:avLst/>
          </a:prstGeom>
        </p:spPr>
      </p:pic>
      <p:grpSp>
        <p:nvGrpSpPr>
          <p:cNvPr id="150" name="object 150"/>
          <p:cNvGrpSpPr/>
          <p:nvPr/>
        </p:nvGrpSpPr>
        <p:grpSpPr>
          <a:xfrm>
            <a:off x="6095756" y="3968787"/>
            <a:ext cx="231140" cy="76200"/>
            <a:chOff x="6095756" y="3968787"/>
            <a:chExt cx="231140" cy="76200"/>
          </a:xfrm>
        </p:grpSpPr>
        <p:sp>
          <p:nvSpPr>
            <p:cNvPr id="151" name="object 151"/>
            <p:cNvSpPr/>
            <p:nvPr/>
          </p:nvSpPr>
          <p:spPr>
            <a:xfrm>
              <a:off x="6095756" y="3969796"/>
              <a:ext cx="20955" cy="74295"/>
            </a:xfrm>
            <a:custGeom>
              <a:avLst/>
              <a:gdLst/>
              <a:ahLst/>
              <a:cxnLst/>
              <a:rect l="l" t="t" r="r" b="b"/>
              <a:pathLst>
                <a:path w="20954" h="74295">
                  <a:moveTo>
                    <a:pt x="20399" y="73784"/>
                  </a:moveTo>
                  <a:lnTo>
                    <a:pt x="16975" y="73784"/>
                  </a:lnTo>
                  <a:lnTo>
                    <a:pt x="16975" y="3566"/>
                  </a:lnTo>
                  <a:lnTo>
                    <a:pt x="16578" y="3566"/>
                  </a:lnTo>
                  <a:lnTo>
                    <a:pt x="0" y="14302"/>
                  </a:lnTo>
                  <a:lnTo>
                    <a:pt x="0" y="10556"/>
                  </a:lnTo>
                  <a:lnTo>
                    <a:pt x="16290" y="0"/>
                  </a:lnTo>
                  <a:lnTo>
                    <a:pt x="20399" y="0"/>
                  </a:lnTo>
                  <a:lnTo>
                    <a:pt x="20399" y="737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2" name="object 15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138320" y="3968787"/>
              <a:ext cx="188387" cy="75801"/>
            </a:xfrm>
            <a:prstGeom prst="rect">
              <a:avLst/>
            </a:prstGeom>
          </p:spPr>
        </p:pic>
      </p:grpSp>
      <p:pic>
        <p:nvPicPr>
          <p:cNvPr id="153" name="object 153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956281" y="3716457"/>
            <a:ext cx="100058" cy="100020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956281" y="3969698"/>
            <a:ext cx="100058" cy="100020"/>
          </a:xfrm>
          <a:prstGeom prst="rect">
            <a:avLst/>
          </a:prstGeom>
        </p:spPr>
      </p:pic>
      <p:sp>
        <p:nvSpPr>
          <p:cNvPr id="155" name="object 155"/>
          <p:cNvSpPr/>
          <p:nvPr/>
        </p:nvSpPr>
        <p:spPr>
          <a:xfrm>
            <a:off x="6520122" y="3719417"/>
            <a:ext cx="1015365" cy="335280"/>
          </a:xfrm>
          <a:custGeom>
            <a:avLst/>
            <a:gdLst/>
            <a:ahLst/>
            <a:cxnLst/>
            <a:rect l="l" t="t" r="r" b="b"/>
            <a:pathLst>
              <a:path w="1015365" h="335279">
                <a:moveTo>
                  <a:pt x="117217" y="334779"/>
                </a:moveTo>
                <a:lnTo>
                  <a:pt x="83726" y="334779"/>
                </a:lnTo>
                <a:lnTo>
                  <a:pt x="50863" y="328292"/>
                </a:lnTo>
                <a:lnTo>
                  <a:pt x="24280" y="310507"/>
                </a:lnTo>
                <a:lnTo>
                  <a:pt x="6488" y="283934"/>
                </a:lnTo>
                <a:lnTo>
                  <a:pt x="0" y="251084"/>
                </a:lnTo>
                <a:lnTo>
                  <a:pt x="0" y="83694"/>
                </a:lnTo>
                <a:lnTo>
                  <a:pt x="6488" y="50844"/>
                </a:lnTo>
                <a:lnTo>
                  <a:pt x="24280" y="24271"/>
                </a:lnTo>
                <a:lnTo>
                  <a:pt x="50863" y="6486"/>
                </a:lnTo>
                <a:lnTo>
                  <a:pt x="83726" y="0"/>
                </a:lnTo>
                <a:lnTo>
                  <a:pt x="117217" y="0"/>
                </a:lnTo>
                <a:lnTo>
                  <a:pt x="117217" y="334779"/>
                </a:lnTo>
                <a:close/>
              </a:path>
              <a:path w="1015365" h="335279">
                <a:moveTo>
                  <a:pt x="133962" y="334779"/>
                </a:moveTo>
                <a:lnTo>
                  <a:pt x="117217" y="334779"/>
                </a:lnTo>
                <a:lnTo>
                  <a:pt x="117217" y="0"/>
                </a:lnTo>
                <a:lnTo>
                  <a:pt x="133962" y="0"/>
                </a:lnTo>
                <a:lnTo>
                  <a:pt x="133962" y="334779"/>
                </a:lnTo>
                <a:close/>
              </a:path>
              <a:path w="1015365" h="335279">
                <a:moveTo>
                  <a:pt x="880918" y="334779"/>
                </a:moveTo>
                <a:lnTo>
                  <a:pt x="133962" y="334779"/>
                </a:lnTo>
                <a:lnTo>
                  <a:pt x="133962" y="0"/>
                </a:lnTo>
                <a:lnTo>
                  <a:pt x="880918" y="0"/>
                </a:lnTo>
                <a:lnTo>
                  <a:pt x="880918" y="334779"/>
                </a:lnTo>
                <a:close/>
              </a:path>
              <a:path w="1015365" h="335279">
                <a:moveTo>
                  <a:pt x="897664" y="334779"/>
                </a:moveTo>
                <a:lnTo>
                  <a:pt x="880918" y="334779"/>
                </a:lnTo>
                <a:lnTo>
                  <a:pt x="880918" y="0"/>
                </a:lnTo>
                <a:lnTo>
                  <a:pt x="897664" y="0"/>
                </a:lnTo>
                <a:lnTo>
                  <a:pt x="897664" y="334779"/>
                </a:lnTo>
                <a:close/>
              </a:path>
              <a:path w="1015365" h="335279">
                <a:moveTo>
                  <a:pt x="931154" y="334779"/>
                </a:moveTo>
                <a:lnTo>
                  <a:pt x="897664" y="334779"/>
                </a:lnTo>
                <a:lnTo>
                  <a:pt x="897664" y="0"/>
                </a:lnTo>
                <a:lnTo>
                  <a:pt x="931154" y="0"/>
                </a:lnTo>
                <a:lnTo>
                  <a:pt x="964017" y="6486"/>
                </a:lnTo>
                <a:lnTo>
                  <a:pt x="990600" y="24271"/>
                </a:lnTo>
                <a:lnTo>
                  <a:pt x="1008392" y="50844"/>
                </a:lnTo>
                <a:lnTo>
                  <a:pt x="1014881" y="83694"/>
                </a:lnTo>
                <a:lnTo>
                  <a:pt x="1014881" y="251084"/>
                </a:lnTo>
                <a:lnTo>
                  <a:pt x="1008392" y="283934"/>
                </a:lnTo>
                <a:lnTo>
                  <a:pt x="990600" y="310507"/>
                </a:lnTo>
                <a:lnTo>
                  <a:pt x="964017" y="328292"/>
                </a:lnTo>
                <a:lnTo>
                  <a:pt x="931154" y="334779"/>
                </a:lnTo>
                <a:close/>
              </a:path>
            </a:pathLst>
          </a:custGeom>
          <a:solidFill>
            <a:srgbClr val="D5D8F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6" name="object 156"/>
          <p:cNvGrpSpPr/>
          <p:nvPr/>
        </p:nvGrpSpPr>
        <p:grpSpPr>
          <a:xfrm>
            <a:off x="1005881" y="2012660"/>
            <a:ext cx="737235" cy="86360"/>
            <a:chOff x="1005881" y="2012660"/>
            <a:chExt cx="737235" cy="86360"/>
          </a:xfrm>
        </p:grpSpPr>
        <p:sp>
          <p:nvSpPr>
            <p:cNvPr id="157" name="object 157"/>
            <p:cNvSpPr/>
            <p:nvPr/>
          </p:nvSpPr>
          <p:spPr>
            <a:xfrm>
              <a:off x="1005881" y="2012660"/>
              <a:ext cx="737235" cy="77470"/>
            </a:xfrm>
            <a:custGeom>
              <a:avLst/>
              <a:gdLst/>
              <a:ahLst/>
              <a:cxnLst/>
              <a:rect l="l" t="t" r="r" b="b"/>
              <a:pathLst>
                <a:path w="737235" h="77469">
                  <a:moveTo>
                    <a:pt x="6473" y="3177"/>
                  </a:moveTo>
                  <a:lnTo>
                    <a:pt x="0" y="0"/>
                  </a:lnTo>
                  <a:lnTo>
                    <a:pt x="678" y="0"/>
                  </a:lnTo>
                  <a:lnTo>
                    <a:pt x="6473" y="3177"/>
                  </a:lnTo>
                  <a:close/>
                </a:path>
                <a:path w="737235" h="77469">
                  <a:moveTo>
                    <a:pt x="711448" y="16520"/>
                  </a:moveTo>
                  <a:lnTo>
                    <a:pt x="736437" y="845"/>
                  </a:lnTo>
                  <a:lnTo>
                    <a:pt x="736991" y="845"/>
                  </a:lnTo>
                  <a:lnTo>
                    <a:pt x="732728" y="3909"/>
                  </a:lnTo>
                  <a:lnTo>
                    <a:pt x="728504" y="6764"/>
                  </a:lnTo>
                  <a:lnTo>
                    <a:pt x="724136" y="9512"/>
                  </a:lnTo>
                  <a:lnTo>
                    <a:pt x="711448" y="16520"/>
                  </a:lnTo>
                  <a:close/>
                </a:path>
                <a:path w="737235" h="77469">
                  <a:moveTo>
                    <a:pt x="39552" y="18194"/>
                  </a:moveTo>
                  <a:lnTo>
                    <a:pt x="26483" y="12997"/>
                  </a:lnTo>
                  <a:lnTo>
                    <a:pt x="12311" y="6042"/>
                  </a:lnTo>
                  <a:lnTo>
                    <a:pt x="39552" y="18194"/>
                  </a:lnTo>
                  <a:close/>
                </a:path>
                <a:path w="737235" h="77469">
                  <a:moveTo>
                    <a:pt x="708429" y="18194"/>
                  </a:moveTo>
                  <a:lnTo>
                    <a:pt x="711448" y="16520"/>
                  </a:lnTo>
                  <a:lnTo>
                    <a:pt x="709968" y="17448"/>
                  </a:lnTo>
                  <a:lnTo>
                    <a:pt x="708429" y="18194"/>
                  </a:lnTo>
                  <a:close/>
                </a:path>
                <a:path w="737235" h="77469">
                  <a:moveTo>
                    <a:pt x="69100" y="28957"/>
                  </a:moveTo>
                  <a:lnTo>
                    <a:pt x="54499" y="24138"/>
                  </a:lnTo>
                  <a:lnTo>
                    <a:pt x="39552" y="18194"/>
                  </a:lnTo>
                  <a:lnTo>
                    <a:pt x="69100" y="28957"/>
                  </a:lnTo>
                  <a:close/>
                </a:path>
                <a:path w="737235" h="77469">
                  <a:moveTo>
                    <a:pt x="681407" y="31297"/>
                  </a:moveTo>
                  <a:lnTo>
                    <a:pt x="708429" y="18194"/>
                  </a:lnTo>
                  <a:lnTo>
                    <a:pt x="696003" y="25051"/>
                  </a:lnTo>
                  <a:lnTo>
                    <a:pt x="681407" y="31297"/>
                  </a:lnTo>
                  <a:close/>
                </a:path>
                <a:path w="737235" h="77469">
                  <a:moveTo>
                    <a:pt x="100047" y="38369"/>
                  </a:moveTo>
                  <a:lnTo>
                    <a:pt x="84068" y="33896"/>
                  </a:lnTo>
                  <a:lnTo>
                    <a:pt x="69100" y="28957"/>
                  </a:lnTo>
                  <a:lnTo>
                    <a:pt x="67051" y="28208"/>
                  </a:lnTo>
                  <a:lnTo>
                    <a:pt x="66830" y="28208"/>
                  </a:lnTo>
                  <a:lnTo>
                    <a:pt x="100047" y="38369"/>
                  </a:lnTo>
                  <a:close/>
                </a:path>
                <a:path w="737235" h="77469">
                  <a:moveTo>
                    <a:pt x="678729" y="32444"/>
                  </a:moveTo>
                  <a:lnTo>
                    <a:pt x="681407" y="31297"/>
                  </a:lnTo>
                  <a:lnTo>
                    <a:pt x="680148" y="31908"/>
                  </a:lnTo>
                  <a:lnTo>
                    <a:pt x="678729" y="32444"/>
                  </a:lnTo>
                  <a:close/>
                </a:path>
                <a:path w="737235" h="77469">
                  <a:moveTo>
                    <a:pt x="649074" y="43639"/>
                  </a:moveTo>
                  <a:lnTo>
                    <a:pt x="678729" y="32444"/>
                  </a:lnTo>
                  <a:lnTo>
                    <a:pt x="664883" y="38369"/>
                  </a:lnTo>
                  <a:lnTo>
                    <a:pt x="649074" y="43639"/>
                  </a:lnTo>
                  <a:close/>
                </a:path>
                <a:path w="737235" h="77469">
                  <a:moveTo>
                    <a:pt x="131888" y="46548"/>
                  </a:moveTo>
                  <a:lnTo>
                    <a:pt x="114608" y="42445"/>
                  </a:lnTo>
                  <a:lnTo>
                    <a:pt x="100047" y="38369"/>
                  </a:lnTo>
                  <a:lnTo>
                    <a:pt x="96232" y="37202"/>
                  </a:lnTo>
                  <a:lnTo>
                    <a:pt x="95877" y="37202"/>
                  </a:lnTo>
                  <a:lnTo>
                    <a:pt x="131888" y="46548"/>
                  </a:lnTo>
                  <a:close/>
                </a:path>
                <a:path w="737235" h="77469">
                  <a:moveTo>
                    <a:pt x="645862" y="44707"/>
                  </a:moveTo>
                  <a:lnTo>
                    <a:pt x="649074" y="43639"/>
                  </a:lnTo>
                  <a:lnTo>
                    <a:pt x="647531" y="44221"/>
                  </a:lnTo>
                  <a:lnTo>
                    <a:pt x="645862" y="44707"/>
                  </a:lnTo>
                  <a:close/>
                </a:path>
                <a:path w="737235" h="77469">
                  <a:moveTo>
                    <a:pt x="614009" y="53994"/>
                  </a:moveTo>
                  <a:lnTo>
                    <a:pt x="645862" y="44707"/>
                  </a:lnTo>
                  <a:lnTo>
                    <a:pt x="631135" y="49609"/>
                  </a:lnTo>
                  <a:lnTo>
                    <a:pt x="614009" y="53994"/>
                  </a:lnTo>
                  <a:close/>
                </a:path>
                <a:path w="737235" h="77469">
                  <a:moveTo>
                    <a:pt x="166055" y="53994"/>
                  </a:moveTo>
                  <a:lnTo>
                    <a:pt x="165858" y="53994"/>
                  </a:lnTo>
                  <a:lnTo>
                    <a:pt x="164119" y="53691"/>
                  </a:lnTo>
                  <a:lnTo>
                    <a:pt x="151611" y="51232"/>
                  </a:lnTo>
                  <a:lnTo>
                    <a:pt x="131888" y="46548"/>
                  </a:lnTo>
                  <a:lnTo>
                    <a:pt x="128010" y="45542"/>
                  </a:lnTo>
                  <a:lnTo>
                    <a:pt x="127649" y="45542"/>
                  </a:lnTo>
                  <a:lnTo>
                    <a:pt x="166055" y="53994"/>
                  </a:lnTo>
                  <a:close/>
                </a:path>
                <a:path w="737235" h="77469">
                  <a:moveTo>
                    <a:pt x="169132" y="54672"/>
                  </a:moveTo>
                  <a:lnTo>
                    <a:pt x="164119" y="53691"/>
                  </a:lnTo>
                  <a:lnTo>
                    <a:pt x="165858" y="53994"/>
                  </a:lnTo>
                  <a:lnTo>
                    <a:pt x="166055" y="53994"/>
                  </a:lnTo>
                  <a:lnTo>
                    <a:pt x="169132" y="54672"/>
                  </a:lnTo>
                  <a:close/>
                </a:path>
                <a:path w="737235" h="77469">
                  <a:moveTo>
                    <a:pt x="207607" y="61579"/>
                  </a:moveTo>
                  <a:lnTo>
                    <a:pt x="189499" y="58682"/>
                  </a:lnTo>
                  <a:lnTo>
                    <a:pt x="169132" y="54672"/>
                  </a:lnTo>
                  <a:lnTo>
                    <a:pt x="166055" y="53994"/>
                  </a:lnTo>
                  <a:lnTo>
                    <a:pt x="165858" y="53994"/>
                  </a:lnTo>
                  <a:lnTo>
                    <a:pt x="207607" y="61579"/>
                  </a:lnTo>
                  <a:close/>
                </a:path>
                <a:path w="737235" h="77469">
                  <a:moveTo>
                    <a:pt x="611365" y="54672"/>
                  </a:moveTo>
                  <a:lnTo>
                    <a:pt x="614009" y="53994"/>
                  </a:lnTo>
                  <a:lnTo>
                    <a:pt x="612673" y="54384"/>
                  </a:lnTo>
                  <a:lnTo>
                    <a:pt x="611365" y="54672"/>
                  </a:lnTo>
                  <a:close/>
                </a:path>
                <a:path w="737235" h="77469">
                  <a:moveTo>
                    <a:pt x="575372" y="62582"/>
                  </a:moveTo>
                  <a:lnTo>
                    <a:pt x="611365" y="54672"/>
                  </a:lnTo>
                  <a:lnTo>
                    <a:pt x="595705" y="58682"/>
                  </a:lnTo>
                  <a:lnTo>
                    <a:pt x="575372" y="62582"/>
                  </a:lnTo>
                  <a:close/>
                </a:path>
                <a:path w="737235" h="77469">
                  <a:moveTo>
                    <a:pt x="246475" y="67186"/>
                  </a:moveTo>
                  <a:lnTo>
                    <a:pt x="228077" y="64854"/>
                  </a:lnTo>
                  <a:lnTo>
                    <a:pt x="207607" y="61579"/>
                  </a:lnTo>
                  <a:lnTo>
                    <a:pt x="202609" y="60671"/>
                  </a:lnTo>
                  <a:lnTo>
                    <a:pt x="202025" y="60671"/>
                  </a:lnTo>
                  <a:lnTo>
                    <a:pt x="246475" y="67186"/>
                  </a:lnTo>
                  <a:close/>
                </a:path>
                <a:path w="737235" h="77469">
                  <a:moveTo>
                    <a:pt x="573575" y="62926"/>
                  </a:moveTo>
                  <a:lnTo>
                    <a:pt x="575372" y="62582"/>
                  </a:lnTo>
                  <a:lnTo>
                    <a:pt x="574431" y="62789"/>
                  </a:lnTo>
                  <a:lnTo>
                    <a:pt x="573575" y="62926"/>
                  </a:lnTo>
                  <a:close/>
                </a:path>
                <a:path w="737235" h="77469">
                  <a:moveTo>
                    <a:pt x="534997" y="69112"/>
                  </a:moveTo>
                  <a:lnTo>
                    <a:pt x="573575" y="62926"/>
                  </a:lnTo>
                  <a:lnTo>
                    <a:pt x="556653" y="66166"/>
                  </a:lnTo>
                  <a:lnTo>
                    <a:pt x="534997" y="69112"/>
                  </a:lnTo>
                  <a:close/>
                </a:path>
                <a:path w="737235" h="77469">
                  <a:moveTo>
                    <a:pt x="285783" y="71569"/>
                  </a:moveTo>
                  <a:lnTo>
                    <a:pt x="267151" y="69807"/>
                  </a:lnTo>
                  <a:lnTo>
                    <a:pt x="246475" y="67186"/>
                  </a:lnTo>
                  <a:lnTo>
                    <a:pt x="241145" y="66405"/>
                  </a:lnTo>
                  <a:lnTo>
                    <a:pt x="240436" y="66405"/>
                  </a:lnTo>
                  <a:lnTo>
                    <a:pt x="285783" y="71569"/>
                  </a:lnTo>
                  <a:close/>
                </a:path>
                <a:path w="737235" h="77469">
                  <a:moveTo>
                    <a:pt x="492591" y="73725"/>
                  </a:moveTo>
                  <a:lnTo>
                    <a:pt x="534997" y="69112"/>
                  </a:lnTo>
                  <a:lnTo>
                    <a:pt x="516924" y="71569"/>
                  </a:lnTo>
                  <a:lnTo>
                    <a:pt x="492591" y="73725"/>
                  </a:lnTo>
                  <a:close/>
                </a:path>
                <a:path w="737235" h="77469">
                  <a:moveTo>
                    <a:pt x="327604" y="74900"/>
                  </a:moveTo>
                  <a:lnTo>
                    <a:pt x="308428" y="73725"/>
                  </a:lnTo>
                  <a:lnTo>
                    <a:pt x="308570" y="73725"/>
                  </a:lnTo>
                  <a:lnTo>
                    <a:pt x="285783" y="71569"/>
                  </a:lnTo>
                  <a:lnTo>
                    <a:pt x="279995" y="70910"/>
                  </a:lnTo>
                  <a:lnTo>
                    <a:pt x="278816" y="70910"/>
                  </a:lnTo>
                  <a:lnTo>
                    <a:pt x="327604" y="74900"/>
                  </a:lnTo>
                  <a:close/>
                </a:path>
                <a:path w="737235" h="77469">
                  <a:moveTo>
                    <a:pt x="454100" y="76202"/>
                  </a:moveTo>
                  <a:lnTo>
                    <a:pt x="453121" y="76202"/>
                  </a:lnTo>
                  <a:lnTo>
                    <a:pt x="494758" y="73534"/>
                  </a:lnTo>
                  <a:lnTo>
                    <a:pt x="494342" y="73534"/>
                  </a:lnTo>
                  <a:lnTo>
                    <a:pt x="492585" y="73725"/>
                  </a:lnTo>
                  <a:lnTo>
                    <a:pt x="476156" y="75175"/>
                  </a:lnTo>
                  <a:lnTo>
                    <a:pt x="454100" y="76202"/>
                  </a:lnTo>
                  <a:close/>
                </a:path>
                <a:path w="737235" h="77469">
                  <a:moveTo>
                    <a:pt x="366883" y="76696"/>
                  </a:moveTo>
                  <a:lnTo>
                    <a:pt x="364672" y="76696"/>
                  </a:lnTo>
                  <a:lnTo>
                    <a:pt x="346288" y="76202"/>
                  </a:lnTo>
                  <a:lnTo>
                    <a:pt x="348850" y="76202"/>
                  </a:lnTo>
                  <a:lnTo>
                    <a:pt x="327604" y="74900"/>
                  </a:lnTo>
                  <a:lnTo>
                    <a:pt x="322814" y="74509"/>
                  </a:lnTo>
                  <a:lnTo>
                    <a:pt x="321210" y="74509"/>
                  </a:lnTo>
                  <a:lnTo>
                    <a:pt x="366883" y="76696"/>
                  </a:lnTo>
                  <a:close/>
                </a:path>
                <a:path w="737235" h="77469">
                  <a:moveTo>
                    <a:pt x="411926" y="77288"/>
                  </a:moveTo>
                  <a:lnTo>
                    <a:pt x="395169" y="77078"/>
                  </a:lnTo>
                  <a:lnTo>
                    <a:pt x="418103" y="77078"/>
                  </a:lnTo>
                  <a:lnTo>
                    <a:pt x="454100" y="76202"/>
                  </a:lnTo>
                  <a:lnTo>
                    <a:pt x="435281" y="77078"/>
                  </a:lnTo>
                  <a:lnTo>
                    <a:pt x="411926" y="77288"/>
                  </a:lnTo>
                  <a:close/>
                </a:path>
                <a:path w="737235" h="77469">
                  <a:moveTo>
                    <a:pt x="393050" y="77458"/>
                  </a:moveTo>
                  <a:lnTo>
                    <a:pt x="364672" y="76696"/>
                  </a:lnTo>
                  <a:lnTo>
                    <a:pt x="395169" y="77078"/>
                  </a:lnTo>
                  <a:lnTo>
                    <a:pt x="418103" y="77078"/>
                  </a:lnTo>
                  <a:lnTo>
                    <a:pt x="409471" y="77288"/>
                  </a:lnTo>
                  <a:lnTo>
                    <a:pt x="411926" y="77288"/>
                  </a:lnTo>
                  <a:lnTo>
                    <a:pt x="393050" y="77458"/>
                  </a:lnTo>
                  <a:close/>
                </a:path>
                <a:path w="737235" h="77469">
                  <a:moveTo>
                    <a:pt x="411926" y="77288"/>
                  </a:moveTo>
                  <a:lnTo>
                    <a:pt x="409471" y="77288"/>
                  </a:lnTo>
                  <a:lnTo>
                    <a:pt x="418103" y="77078"/>
                  </a:lnTo>
                  <a:lnTo>
                    <a:pt x="395169" y="77078"/>
                  </a:lnTo>
                  <a:lnTo>
                    <a:pt x="411926" y="7728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8" name="object 15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008207" y="2015053"/>
              <a:ext cx="225907" cy="83885"/>
            </a:xfrm>
            <a:prstGeom prst="rect">
              <a:avLst/>
            </a:prstGeom>
          </p:spPr>
        </p:pic>
      </p:grpSp>
      <p:grpSp>
        <p:nvGrpSpPr>
          <p:cNvPr id="159" name="object 159"/>
          <p:cNvGrpSpPr/>
          <p:nvPr/>
        </p:nvGrpSpPr>
        <p:grpSpPr>
          <a:xfrm>
            <a:off x="1255735" y="2078705"/>
            <a:ext cx="184785" cy="38735"/>
            <a:chOff x="1255735" y="2078705"/>
            <a:chExt cx="184785" cy="38735"/>
          </a:xfrm>
        </p:grpSpPr>
        <p:sp>
          <p:nvSpPr>
            <p:cNvPr id="160" name="object 160"/>
            <p:cNvSpPr/>
            <p:nvPr/>
          </p:nvSpPr>
          <p:spPr>
            <a:xfrm>
              <a:off x="1255735" y="2078705"/>
              <a:ext cx="48895" cy="31750"/>
            </a:xfrm>
            <a:custGeom>
              <a:avLst/>
              <a:gdLst/>
              <a:ahLst/>
              <a:cxnLst/>
              <a:rect l="l" t="t" r="r" b="b"/>
              <a:pathLst>
                <a:path w="48894" h="31750">
                  <a:moveTo>
                    <a:pt x="16288" y="31276"/>
                  </a:moveTo>
                  <a:lnTo>
                    <a:pt x="0" y="0"/>
                  </a:lnTo>
                  <a:lnTo>
                    <a:pt x="48894" y="5039"/>
                  </a:lnTo>
                  <a:lnTo>
                    <a:pt x="16288" y="31276"/>
                  </a:lnTo>
                  <a:close/>
                </a:path>
              </a:pathLst>
            </a:custGeom>
            <a:solidFill>
              <a:srgbClr val="FFF4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1320101" y="2085427"/>
              <a:ext cx="49530" cy="30480"/>
            </a:xfrm>
            <a:custGeom>
              <a:avLst/>
              <a:gdLst/>
              <a:ahLst/>
              <a:cxnLst/>
              <a:rect l="l" t="t" r="r" b="b"/>
              <a:pathLst>
                <a:path w="49530" h="30480">
                  <a:moveTo>
                    <a:pt x="21372" y="30227"/>
                  </a:moveTo>
                  <a:lnTo>
                    <a:pt x="0" y="0"/>
                  </a:lnTo>
                  <a:lnTo>
                    <a:pt x="49493" y="2308"/>
                  </a:lnTo>
                  <a:lnTo>
                    <a:pt x="21372" y="30227"/>
                  </a:lnTo>
                  <a:close/>
                </a:path>
              </a:pathLst>
            </a:custGeom>
            <a:solidFill>
              <a:srgbClr val="96E7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1390353" y="2087955"/>
              <a:ext cx="50165" cy="29845"/>
            </a:xfrm>
            <a:custGeom>
              <a:avLst/>
              <a:gdLst/>
              <a:ahLst/>
              <a:cxnLst/>
              <a:rect l="l" t="t" r="r" b="b"/>
              <a:pathLst>
                <a:path w="50165" h="29844">
                  <a:moveTo>
                    <a:pt x="25886" y="29238"/>
                  </a:moveTo>
                  <a:lnTo>
                    <a:pt x="0" y="219"/>
                  </a:lnTo>
                  <a:lnTo>
                    <a:pt x="49654" y="0"/>
                  </a:lnTo>
                  <a:lnTo>
                    <a:pt x="25886" y="29238"/>
                  </a:lnTo>
                  <a:close/>
                </a:path>
              </a:pathLst>
            </a:custGeom>
            <a:solidFill>
              <a:srgbClr val="A99EEA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63" name="object 16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459978" y="2016930"/>
            <a:ext cx="292478" cy="97828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4861287" y="2046774"/>
            <a:ext cx="472433" cy="430931"/>
          </a:xfrm>
          <a:prstGeom prst="rect">
            <a:avLst/>
          </a:prstGeom>
        </p:spPr>
      </p:pic>
      <p:grpSp>
        <p:nvGrpSpPr>
          <p:cNvPr id="165" name="object 165"/>
          <p:cNvGrpSpPr/>
          <p:nvPr/>
        </p:nvGrpSpPr>
        <p:grpSpPr>
          <a:xfrm>
            <a:off x="1783676" y="3431999"/>
            <a:ext cx="737235" cy="86360"/>
            <a:chOff x="1783676" y="3431999"/>
            <a:chExt cx="737235" cy="86360"/>
          </a:xfrm>
        </p:grpSpPr>
        <p:sp>
          <p:nvSpPr>
            <p:cNvPr id="166" name="object 166"/>
            <p:cNvSpPr/>
            <p:nvPr/>
          </p:nvSpPr>
          <p:spPr>
            <a:xfrm>
              <a:off x="1783676" y="3431999"/>
              <a:ext cx="737235" cy="77470"/>
            </a:xfrm>
            <a:custGeom>
              <a:avLst/>
              <a:gdLst/>
              <a:ahLst/>
              <a:cxnLst/>
              <a:rect l="l" t="t" r="r" b="b"/>
              <a:pathLst>
                <a:path w="737235" h="77470">
                  <a:moveTo>
                    <a:pt x="6473" y="3177"/>
                  </a:moveTo>
                  <a:lnTo>
                    <a:pt x="0" y="0"/>
                  </a:lnTo>
                  <a:lnTo>
                    <a:pt x="678" y="0"/>
                  </a:lnTo>
                  <a:lnTo>
                    <a:pt x="6473" y="3177"/>
                  </a:lnTo>
                  <a:close/>
                </a:path>
                <a:path w="737235" h="77470">
                  <a:moveTo>
                    <a:pt x="711448" y="16520"/>
                  </a:moveTo>
                  <a:lnTo>
                    <a:pt x="736437" y="845"/>
                  </a:lnTo>
                  <a:lnTo>
                    <a:pt x="736991" y="845"/>
                  </a:lnTo>
                  <a:lnTo>
                    <a:pt x="732728" y="3909"/>
                  </a:lnTo>
                  <a:lnTo>
                    <a:pt x="728504" y="6764"/>
                  </a:lnTo>
                  <a:lnTo>
                    <a:pt x="724136" y="9512"/>
                  </a:lnTo>
                  <a:lnTo>
                    <a:pt x="711448" y="16520"/>
                  </a:lnTo>
                  <a:close/>
                </a:path>
                <a:path w="737235" h="77470">
                  <a:moveTo>
                    <a:pt x="39552" y="18194"/>
                  </a:moveTo>
                  <a:lnTo>
                    <a:pt x="26483" y="12997"/>
                  </a:lnTo>
                  <a:lnTo>
                    <a:pt x="12311" y="6042"/>
                  </a:lnTo>
                  <a:lnTo>
                    <a:pt x="39552" y="18194"/>
                  </a:lnTo>
                  <a:close/>
                </a:path>
                <a:path w="737235" h="77470">
                  <a:moveTo>
                    <a:pt x="708429" y="18194"/>
                  </a:moveTo>
                  <a:lnTo>
                    <a:pt x="711448" y="16520"/>
                  </a:lnTo>
                  <a:lnTo>
                    <a:pt x="709968" y="17448"/>
                  </a:lnTo>
                  <a:lnTo>
                    <a:pt x="708429" y="18194"/>
                  </a:lnTo>
                  <a:close/>
                </a:path>
                <a:path w="737235" h="77470">
                  <a:moveTo>
                    <a:pt x="69100" y="28957"/>
                  </a:moveTo>
                  <a:lnTo>
                    <a:pt x="54499" y="24138"/>
                  </a:lnTo>
                  <a:lnTo>
                    <a:pt x="39552" y="18194"/>
                  </a:lnTo>
                  <a:lnTo>
                    <a:pt x="69100" y="28957"/>
                  </a:lnTo>
                  <a:close/>
                </a:path>
                <a:path w="737235" h="77470">
                  <a:moveTo>
                    <a:pt x="681407" y="31297"/>
                  </a:moveTo>
                  <a:lnTo>
                    <a:pt x="708429" y="18194"/>
                  </a:lnTo>
                  <a:lnTo>
                    <a:pt x="696003" y="25051"/>
                  </a:lnTo>
                  <a:lnTo>
                    <a:pt x="681407" y="31297"/>
                  </a:lnTo>
                  <a:close/>
                </a:path>
                <a:path w="737235" h="77470">
                  <a:moveTo>
                    <a:pt x="100047" y="38369"/>
                  </a:moveTo>
                  <a:lnTo>
                    <a:pt x="84068" y="33896"/>
                  </a:lnTo>
                  <a:lnTo>
                    <a:pt x="69100" y="28957"/>
                  </a:lnTo>
                  <a:lnTo>
                    <a:pt x="67051" y="28208"/>
                  </a:lnTo>
                  <a:lnTo>
                    <a:pt x="66830" y="28208"/>
                  </a:lnTo>
                  <a:lnTo>
                    <a:pt x="100047" y="38369"/>
                  </a:lnTo>
                  <a:close/>
                </a:path>
                <a:path w="737235" h="77470">
                  <a:moveTo>
                    <a:pt x="678729" y="32444"/>
                  </a:moveTo>
                  <a:lnTo>
                    <a:pt x="681407" y="31297"/>
                  </a:lnTo>
                  <a:lnTo>
                    <a:pt x="680148" y="31908"/>
                  </a:lnTo>
                  <a:lnTo>
                    <a:pt x="678729" y="32444"/>
                  </a:lnTo>
                  <a:close/>
                </a:path>
                <a:path w="737235" h="77470">
                  <a:moveTo>
                    <a:pt x="649074" y="43639"/>
                  </a:moveTo>
                  <a:lnTo>
                    <a:pt x="678729" y="32444"/>
                  </a:lnTo>
                  <a:lnTo>
                    <a:pt x="664883" y="38369"/>
                  </a:lnTo>
                  <a:lnTo>
                    <a:pt x="649074" y="43639"/>
                  </a:lnTo>
                  <a:close/>
                </a:path>
                <a:path w="737235" h="77470">
                  <a:moveTo>
                    <a:pt x="131888" y="46548"/>
                  </a:moveTo>
                  <a:lnTo>
                    <a:pt x="114608" y="42445"/>
                  </a:lnTo>
                  <a:lnTo>
                    <a:pt x="100047" y="38369"/>
                  </a:lnTo>
                  <a:lnTo>
                    <a:pt x="96232" y="37202"/>
                  </a:lnTo>
                  <a:lnTo>
                    <a:pt x="95877" y="37202"/>
                  </a:lnTo>
                  <a:lnTo>
                    <a:pt x="131888" y="46548"/>
                  </a:lnTo>
                  <a:close/>
                </a:path>
                <a:path w="737235" h="77470">
                  <a:moveTo>
                    <a:pt x="645862" y="44707"/>
                  </a:moveTo>
                  <a:lnTo>
                    <a:pt x="649074" y="43639"/>
                  </a:lnTo>
                  <a:lnTo>
                    <a:pt x="647531" y="44221"/>
                  </a:lnTo>
                  <a:lnTo>
                    <a:pt x="645862" y="44707"/>
                  </a:lnTo>
                  <a:close/>
                </a:path>
                <a:path w="737235" h="77470">
                  <a:moveTo>
                    <a:pt x="614009" y="53994"/>
                  </a:moveTo>
                  <a:lnTo>
                    <a:pt x="645862" y="44707"/>
                  </a:lnTo>
                  <a:lnTo>
                    <a:pt x="631135" y="49609"/>
                  </a:lnTo>
                  <a:lnTo>
                    <a:pt x="614009" y="53994"/>
                  </a:lnTo>
                  <a:close/>
                </a:path>
                <a:path w="737235" h="77470">
                  <a:moveTo>
                    <a:pt x="166055" y="53994"/>
                  </a:moveTo>
                  <a:lnTo>
                    <a:pt x="165858" y="53994"/>
                  </a:lnTo>
                  <a:lnTo>
                    <a:pt x="164119" y="53691"/>
                  </a:lnTo>
                  <a:lnTo>
                    <a:pt x="151611" y="51232"/>
                  </a:lnTo>
                  <a:lnTo>
                    <a:pt x="131888" y="46548"/>
                  </a:lnTo>
                  <a:lnTo>
                    <a:pt x="128010" y="45542"/>
                  </a:lnTo>
                  <a:lnTo>
                    <a:pt x="127649" y="45542"/>
                  </a:lnTo>
                  <a:lnTo>
                    <a:pt x="166055" y="53994"/>
                  </a:lnTo>
                  <a:close/>
                </a:path>
                <a:path w="737235" h="77470">
                  <a:moveTo>
                    <a:pt x="169132" y="54672"/>
                  </a:moveTo>
                  <a:lnTo>
                    <a:pt x="164119" y="53691"/>
                  </a:lnTo>
                  <a:lnTo>
                    <a:pt x="165858" y="53994"/>
                  </a:lnTo>
                  <a:lnTo>
                    <a:pt x="166055" y="53994"/>
                  </a:lnTo>
                  <a:lnTo>
                    <a:pt x="169132" y="54672"/>
                  </a:lnTo>
                  <a:close/>
                </a:path>
                <a:path w="737235" h="77470">
                  <a:moveTo>
                    <a:pt x="207607" y="61579"/>
                  </a:moveTo>
                  <a:lnTo>
                    <a:pt x="189499" y="58682"/>
                  </a:lnTo>
                  <a:lnTo>
                    <a:pt x="169132" y="54672"/>
                  </a:lnTo>
                  <a:lnTo>
                    <a:pt x="166055" y="53994"/>
                  </a:lnTo>
                  <a:lnTo>
                    <a:pt x="165858" y="53994"/>
                  </a:lnTo>
                  <a:lnTo>
                    <a:pt x="207607" y="61579"/>
                  </a:lnTo>
                  <a:close/>
                </a:path>
                <a:path w="737235" h="77470">
                  <a:moveTo>
                    <a:pt x="611365" y="54672"/>
                  </a:moveTo>
                  <a:lnTo>
                    <a:pt x="614009" y="53994"/>
                  </a:lnTo>
                  <a:lnTo>
                    <a:pt x="612673" y="54384"/>
                  </a:lnTo>
                  <a:lnTo>
                    <a:pt x="611365" y="54672"/>
                  </a:lnTo>
                  <a:close/>
                </a:path>
                <a:path w="737235" h="77470">
                  <a:moveTo>
                    <a:pt x="575372" y="62582"/>
                  </a:moveTo>
                  <a:lnTo>
                    <a:pt x="611365" y="54672"/>
                  </a:lnTo>
                  <a:lnTo>
                    <a:pt x="595705" y="58682"/>
                  </a:lnTo>
                  <a:lnTo>
                    <a:pt x="575372" y="62582"/>
                  </a:lnTo>
                  <a:close/>
                </a:path>
                <a:path w="737235" h="77470">
                  <a:moveTo>
                    <a:pt x="246475" y="67186"/>
                  </a:moveTo>
                  <a:lnTo>
                    <a:pt x="228077" y="64854"/>
                  </a:lnTo>
                  <a:lnTo>
                    <a:pt x="207607" y="61579"/>
                  </a:lnTo>
                  <a:lnTo>
                    <a:pt x="202609" y="60671"/>
                  </a:lnTo>
                  <a:lnTo>
                    <a:pt x="202025" y="60671"/>
                  </a:lnTo>
                  <a:lnTo>
                    <a:pt x="246475" y="67186"/>
                  </a:lnTo>
                  <a:close/>
                </a:path>
                <a:path w="737235" h="77470">
                  <a:moveTo>
                    <a:pt x="573575" y="62926"/>
                  </a:moveTo>
                  <a:lnTo>
                    <a:pt x="575372" y="62582"/>
                  </a:lnTo>
                  <a:lnTo>
                    <a:pt x="574431" y="62789"/>
                  </a:lnTo>
                  <a:lnTo>
                    <a:pt x="573575" y="62926"/>
                  </a:lnTo>
                  <a:close/>
                </a:path>
                <a:path w="737235" h="77470">
                  <a:moveTo>
                    <a:pt x="534997" y="69112"/>
                  </a:moveTo>
                  <a:lnTo>
                    <a:pt x="573575" y="62926"/>
                  </a:lnTo>
                  <a:lnTo>
                    <a:pt x="556653" y="66166"/>
                  </a:lnTo>
                  <a:lnTo>
                    <a:pt x="534997" y="69112"/>
                  </a:lnTo>
                  <a:close/>
                </a:path>
                <a:path w="737235" h="77470">
                  <a:moveTo>
                    <a:pt x="285783" y="71569"/>
                  </a:moveTo>
                  <a:lnTo>
                    <a:pt x="267151" y="69807"/>
                  </a:lnTo>
                  <a:lnTo>
                    <a:pt x="246475" y="67186"/>
                  </a:lnTo>
                  <a:lnTo>
                    <a:pt x="241145" y="66405"/>
                  </a:lnTo>
                  <a:lnTo>
                    <a:pt x="240436" y="66405"/>
                  </a:lnTo>
                  <a:lnTo>
                    <a:pt x="285783" y="71569"/>
                  </a:lnTo>
                  <a:close/>
                </a:path>
                <a:path w="737235" h="77470">
                  <a:moveTo>
                    <a:pt x="492591" y="73725"/>
                  </a:moveTo>
                  <a:lnTo>
                    <a:pt x="534997" y="69112"/>
                  </a:lnTo>
                  <a:lnTo>
                    <a:pt x="516924" y="71569"/>
                  </a:lnTo>
                  <a:lnTo>
                    <a:pt x="492591" y="73725"/>
                  </a:lnTo>
                  <a:close/>
                </a:path>
                <a:path w="737235" h="77470">
                  <a:moveTo>
                    <a:pt x="327604" y="74900"/>
                  </a:moveTo>
                  <a:lnTo>
                    <a:pt x="308428" y="73725"/>
                  </a:lnTo>
                  <a:lnTo>
                    <a:pt x="308570" y="73725"/>
                  </a:lnTo>
                  <a:lnTo>
                    <a:pt x="285783" y="71569"/>
                  </a:lnTo>
                  <a:lnTo>
                    <a:pt x="279995" y="70910"/>
                  </a:lnTo>
                  <a:lnTo>
                    <a:pt x="278816" y="70910"/>
                  </a:lnTo>
                  <a:lnTo>
                    <a:pt x="327604" y="74900"/>
                  </a:lnTo>
                  <a:close/>
                </a:path>
                <a:path w="737235" h="77470">
                  <a:moveTo>
                    <a:pt x="454100" y="76202"/>
                  </a:moveTo>
                  <a:lnTo>
                    <a:pt x="453121" y="76202"/>
                  </a:lnTo>
                  <a:lnTo>
                    <a:pt x="494758" y="73534"/>
                  </a:lnTo>
                  <a:lnTo>
                    <a:pt x="494342" y="73534"/>
                  </a:lnTo>
                  <a:lnTo>
                    <a:pt x="492585" y="73725"/>
                  </a:lnTo>
                  <a:lnTo>
                    <a:pt x="476156" y="75175"/>
                  </a:lnTo>
                  <a:lnTo>
                    <a:pt x="454100" y="76202"/>
                  </a:lnTo>
                  <a:close/>
                </a:path>
                <a:path w="737235" h="77470">
                  <a:moveTo>
                    <a:pt x="366883" y="76696"/>
                  </a:moveTo>
                  <a:lnTo>
                    <a:pt x="364672" y="76696"/>
                  </a:lnTo>
                  <a:lnTo>
                    <a:pt x="346288" y="76202"/>
                  </a:lnTo>
                  <a:lnTo>
                    <a:pt x="348850" y="76202"/>
                  </a:lnTo>
                  <a:lnTo>
                    <a:pt x="327604" y="74900"/>
                  </a:lnTo>
                  <a:lnTo>
                    <a:pt x="322814" y="74509"/>
                  </a:lnTo>
                  <a:lnTo>
                    <a:pt x="321210" y="74509"/>
                  </a:lnTo>
                  <a:lnTo>
                    <a:pt x="366883" y="76696"/>
                  </a:lnTo>
                  <a:close/>
                </a:path>
                <a:path w="737235" h="77470">
                  <a:moveTo>
                    <a:pt x="411926" y="77288"/>
                  </a:moveTo>
                  <a:lnTo>
                    <a:pt x="395169" y="77078"/>
                  </a:lnTo>
                  <a:lnTo>
                    <a:pt x="418103" y="77078"/>
                  </a:lnTo>
                  <a:lnTo>
                    <a:pt x="454100" y="76202"/>
                  </a:lnTo>
                  <a:lnTo>
                    <a:pt x="435281" y="77078"/>
                  </a:lnTo>
                  <a:lnTo>
                    <a:pt x="411926" y="77288"/>
                  </a:lnTo>
                  <a:close/>
                </a:path>
                <a:path w="737235" h="77470">
                  <a:moveTo>
                    <a:pt x="393050" y="77458"/>
                  </a:moveTo>
                  <a:lnTo>
                    <a:pt x="364672" y="76696"/>
                  </a:lnTo>
                  <a:lnTo>
                    <a:pt x="395169" y="77078"/>
                  </a:lnTo>
                  <a:lnTo>
                    <a:pt x="418103" y="77078"/>
                  </a:lnTo>
                  <a:lnTo>
                    <a:pt x="409471" y="77288"/>
                  </a:lnTo>
                  <a:lnTo>
                    <a:pt x="411926" y="77288"/>
                  </a:lnTo>
                  <a:lnTo>
                    <a:pt x="393050" y="77458"/>
                  </a:lnTo>
                  <a:close/>
                </a:path>
                <a:path w="737235" h="77470">
                  <a:moveTo>
                    <a:pt x="411926" y="77288"/>
                  </a:moveTo>
                  <a:lnTo>
                    <a:pt x="409471" y="77288"/>
                  </a:lnTo>
                  <a:lnTo>
                    <a:pt x="418103" y="77078"/>
                  </a:lnTo>
                  <a:lnTo>
                    <a:pt x="395169" y="77078"/>
                  </a:lnTo>
                  <a:lnTo>
                    <a:pt x="411926" y="7728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7" name="object 16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786002" y="3434392"/>
              <a:ext cx="225907" cy="83885"/>
            </a:xfrm>
            <a:prstGeom prst="rect">
              <a:avLst/>
            </a:prstGeom>
          </p:spPr>
        </p:pic>
      </p:grpSp>
      <p:grpSp>
        <p:nvGrpSpPr>
          <p:cNvPr id="168" name="object 168"/>
          <p:cNvGrpSpPr/>
          <p:nvPr/>
        </p:nvGrpSpPr>
        <p:grpSpPr>
          <a:xfrm>
            <a:off x="2033530" y="3498043"/>
            <a:ext cx="184785" cy="38735"/>
            <a:chOff x="2033530" y="3498043"/>
            <a:chExt cx="184785" cy="38735"/>
          </a:xfrm>
        </p:grpSpPr>
        <p:sp>
          <p:nvSpPr>
            <p:cNvPr id="169" name="object 169"/>
            <p:cNvSpPr/>
            <p:nvPr/>
          </p:nvSpPr>
          <p:spPr>
            <a:xfrm>
              <a:off x="2033530" y="3498043"/>
              <a:ext cx="48895" cy="31750"/>
            </a:xfrm>
            <a:custGeom>
              <a:avLst/>
              <a:gdLst/>
              <a:ahLst/>
              <a:cxnLst/>
              <a:rect l="l" t="t" r="r" b="b"/>
              <a:pathLst>
                <a:path w="48894" h="31750">
                  <a:moveTo>
                    <a:pt x="16288" y="31276"/>
                  </a:moveTo>
                  <a:lnTo>
                    <a:pt x="0" y="0"/>
                  </a:lnTo>
                  <a:lnTo>
                    <a:pt x="48894" y="5039"/>
                  </a:lnTo>
                  <a:lnTo>
                    <a:pt x="16288" y="31276"/>
                  </a:lnTo>
                  <a:close/>
                </a:path>
              </a:pathLst>
            </a:custGeom>
            <a:solidFill>
              <a:srgbClr val="FFF4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2097895" y="3504765"/>
              <a:ext cx="49530" cy="30480"/>
            </a:xfrm>
            <a:custGeom>
              <a:avLst/>
              <a:gdLst/>
              <a:ahLst/>
              <a:cxnLst/>
              <a:rect l="l" t="t" r="r" b="b"/>
              <a:pathLst>
                <a:path w="49530" h="30479">
                  <a:moveTo>
                    <a:pt x="21372" y="30227"/>
                  </a:moveTo>
                  <a:lnTo>
                    <a:pt x="0" y="0"/>
                  </a:lnTo>
                  <a:lnTo>
                    <a:pt x="49493" y="2308"/>
                  </a:lnTo>
                  <a:lnTo>
                    <a:pt x="21372" y="30227"/>
                  </a:lnTo>
                  <a:close/>
                </a:path>
              </a:pathLst>
            </a:custGeom>
            <a:solidFill>
              <a:srgbClr val="96E7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2168148" y="3507293"/>
              <a:ext cx="50165" cy="29845"/>
            </a:xfrm>
            <a:custGeom>
              <a:avLst/>
              <a:gdLst/>
              <a:ahLst/>
              <a:cxnLst/>
              <a:rect l="l" t="t" r="r" b="b"/>
              <a:pathLst>
                <a:path w="50164" h="29845">
                  <a:moveTo>
                    <a:pt x="25886" y="29238"/>
                  </a:moveTo>
                  <a:lnTo>
                    <a:pt x="0" y="219"/>
                  </a:lnTo>
                  <a:lnTo>
                    <a:pt x="49654" y="0"/>
                  </a:lnTo>
                  <a:lnTo>
                    <a:pt x="25886" y="29238"/>
                  </a:lnTo>
                  <a:close/>
                </a:path>
              </a:pathLst>
            </a:custGeom>
            <a:solidFill>
              <a:srgbClr val="A99EEA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72" name="object 17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2237773" y="3436269"/>
            <a:ext cx="292478" cy="97828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5325269" y="2857512"/>
            <a:ext cx="379703" cy="357259"/>
          </a:xfrm>
          <a:prstGeom prst="rect">
            <a:avLst/>
          </a:prstGeom>
        </p:spPr>
      </p:pic>
      <p:grpSp>
        <p:nvGrpSpPr>
          <p:cNvPr id="174" name="object 174"/>
          <p:cNvGrpSpPr/>
          <p:nvPr/>
        </p:nvGrpSpPr>
        <p:grpSpPr>
          <a:xfrm>
            <a:off x="5910835" y="935106"/>
            <a:ext cx="1694180" cy="484505"/>
            <a:chOff x="5910835" y="935106"/>
            <a:chExt cx="1694180" cy="484505"/>
          </a:xfrm>
        </p:grpSpPr>
        <p:sp>
          <p:nvSpPr>
            <p:cNvPr id="175" name="object 175"/>
            <p:cNvSpPr/>
            <p:nvPr/>
          </p:nvSpPr>
          <p:spPr>
            <a:xfrm>
              <a:off x="5910835" y="1183281"/>
              <a:ext cx="1694180" cy="236220"/>
            </a:xfrm>
            <a:custGeom>
              <a:avLst/>
              <a:gdLst/>
              <a:ahLst/>
              <a:cxnLst/>
              <a:rect l="l" t="t" r="r" b="b"/>
              <a:pathLst>
                <a:path w="1694179" h="236219">
                  <a:moveTo>
                    <a:pt x="1693852" y="235762"/>
                  </a:moveTo>
                  <a:lnTo>
                    <a:pt x="0" y="235762"/>
                  </a:lnTo>
                  <a:lnTo>
                    <a:pt x="0" y="0"/>
                  </a:lnTo>
                  <a:lnTo>
                    <a:pt x="1693852" y="0"/>
                  </a:lnTo>
                  <a:lnTo>
                    <a:pt x="1693852" y="235762"/>
                  </a:lnTo>
                  <a:close/>
                </a:path>
              </a:pathLst>
            </a:custGeom>
            <a:solidFill>
              <a:srgbClr val="FFD2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5917359" y="935106"/>
              <a:ext cx="1687195" cy="207645"/>
            </a:xfrm>
            <a:custGeom>
              <a:avLst/>
              <a:gdLst/>
              <a:ahLst/>
              <a:cxnLst/>
              <a:rect l="l" t="t" r="r" b="b"/>
              <a:pathLst>
                <a:path w="1687195" h="207644">
                  <a:moveTo>
                    <a:pt x="1686712" y="207182"/>
                  </a:moveTo>
                  <a:lnTo>
                    <a:pt x="0" y="207182"/>
                  </a:lnTo>
                  <a:lnTo>
                    <a:pt x="0" y="0"/>
                  </a:lnTo>
                  <a:lnTo>
                    <a:pt x="1686712" y="0"/>
                  </a:lnTo>
                  <a:lnTo>
                    <a:pt x="1686712" y="2071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77" name="object 177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4866048" y="3506961"/>
            <a:ext cx="472433" cy="430931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5335846" y="4245414"/>
            <a:ext cx="379703" cy="357259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5910835" y="1297798"/>
            <a:ext cx="179009" cy="1556090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6713870" y="3781168"/>
            <a:ext cx="630000" cy="256632"/>
          </a:xfrm>
          <a:prstGeom prst="rect">
            <a:avLst/>
          </a:prstGeom>
        </p:spPr>
      </p:pic>
      <p:pic>
        <p:nvPicPr>
          <p:cNvPr id="181" name="object 181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463671" y="200217"/>
            <a:ext cx="395705" cy="382246"/>
          </a:xfrm>
          <a:prstGeom prst="rect">
            <a:avLst/>
          </a:prstGeom>
        </p:spPr>
      </p:pic>
      <p:pic>
        <p:nvPicPr>
          <p:cNvPr id="182" name="object 182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929032" y="208117"/>
            <a:ext cx="287591" cy="32227"/>
          </a:xfrm>
          <a:prstGeom prst="rect">
            <a:avLst/>
          </a:prstGeom>
        </p:spPr>
      </p:pic>
      <p:graphicFrame>
        <p:nvGraphicFramePr>
          <p:cNvPr id="183" name="object 183"/>
          <p:cNvGraphicFramePr>
            <a:graphicFrameLocks noGrp="1"/>
          </p:cNvGraphicFramePr>
          <p:nvPr/>
        </p:nvGraphicFramePr>
        <p:xfrm>
          <a:off x="928177" y="208117"/>
          <a:ext cx="365125" cy="309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270"/>
              </a:tblGrid>
              <a:tr h="102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2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41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84" name="object 184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929032" y="311244"/>
            <a:ext cx="287591" cy="30938"/>
          </a:xfrm>
          <a:prstGeom prst="rect">
            <a:avLst/>
          </a:prstGeom>
        </p:spPr>
      </p:pic>
      <p:pic>
        <p:nvPicPr>
          <p:cNvPr id="185" name="object 185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929032" y="414372"/>
            <a:ext cx="287591" cy="30938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929032" y="518789"/>
            <a:ext cx="287591" cy="61876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347386" y="210695"/>
            <a:ext cx="277335" cy="32227"/>
          </a:xfrm>
          <a:prstGeom prst="rect">
            <a:avLst/>
          </a:prstGeom>
        </p:spPr>
      </p:pic>
      <p:graphicFrame>
        <p:nvGraphicFramePr>
          <p:cNvPr id="188" name="object 188"/>
          <p:cNvGraphicFramePr>
            <a:graphicFrameLocks noGrp="1"/>
          </p:cNvGraphicFramePr>
          <p:nvPr/>
        </p:nvGraphicFramePr>
        <p:xfrm>
          <a:off x="1346745" y="210695"/>
          <a:ext cx="354330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475"/>
              </a:tblGrid>
              <a:tr h="150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43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89" name="object 189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1347386" y="361519"/>
            <a:ext cx="277335" cy="32227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347386" y="516211"/>
            <a:ext cx="277335" cy="61876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1697368" y="201979"/>
            <a:ext cx="386304" cy="379604"/>
          </a:xfrm>
          <a:prstGeom prst="rect">
            <a:avLst/>
          </a:prstGeom>
        </p:spPr>
      </p:pic>
      <p:grpSp>
        <p:nvGrpSpPr>
          <p:cNvPr id="192" name="object 192"/>
          <p:cNvGrpSpPr/>
          <p:nvPr/>
        </p:nvGrpSpPr>
        <p:grpSpPr>
          <a:xfrm>
            <a:off x="461219" y="694348"/>
            <a:ext cx="2095500" cy="147955"/>
            <a:chOff x="461219" y="694348"/>
            <a:chExt cx="2095500" cy="147955"/>
          </a:xfrm>
        </p:grpSpPr>
        <p:pic>
          <p:nvPicPr>
            <p:cNvPr id="193" name="object 19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61219" y="713051"/>
              <a:ext cx="351384" cy="117320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51551" y="713051"/>
              <a:ext cx="338489" cy="117264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229278" y="694670"/>
              <a:ext cx="288442" cy="146370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1545526" y="694352"/>
              <a:ext cx="843915" cy="147955"/>
            </a:xfrm>
            <a:custGeom>
              <a:avLst/>
              <a:gdLst/>
              <a:ahLst/>
              <a:cxnLst/>
              <a:rect l="l" t="t" r="r" b="b"/>
              <a:pathLst>
                <a:path w="843914" h="147955">
                  <a:moveTo>
                    <a:pt x="101409" y="22225"/>
                  </a:moveTo>
                  <a:lnTo>
                    <a:pt x="89217" y="22225"/>
                  </a:lnTo>
                  <a:lnTo>
                    <a:pt x="89217" y="65697"/>
                  </a:lnTo>
                  <a:lnTo>
                    <a:pt x="101409" y="65697"/>
                  </a:lnTo>
                  <a:lnTo>
                    <a:pt x="101409" y="22225"/>
                  </a:lnTo>
                  <a:close/>
                </a:path>
                <a:path w="843914" h="147955">
                  <a:moveTo>
                    <a:pt x="101409" y="10477"/>
                  </a:moveTo>
                  <a:lnTo>
                    <a:pt x="0" y="10477"/>
                  </a:lnTo>
                  <a:lnTo>
                    <a:pt x="0" y="22085"/>
                  </a:lnTo>
                  <a:lnTo>
                    <a:pt x="0" y="65913"/>
                  </a:lnTo>
                  <a:lnTo>
                    <a:pt x="0" y="77520"/>
                  </a:lnTo>
                  <a:lnTo>
                    <a:pt x="0" y="122631"/>
                  </a:lnTo>
                  <a:lnTo>
                    <a:pt x="0" y="134239"/>
                  </a:lnTo>
                  <a:lnTo>
                    <a:pt x="0" y="144551"/>
                  </a:lnTo>
                  <a:lnTo>
                    <a:pt x="11722" y="144551"/>
                  </a:lnTo>
                  <a:lnTo>
                    <a:pt x="11722" y="134239"/>
                  </a:lnTo>
                  <a:lnTo>
                    <a:pt x="89217" y="134239"/>
                  </a:lnTo>
                  <a:lnTo>
                    <a:pt x="89217" y="143954"/>
                  </a:lnTo>
                  <a:lnTo>
                    <a:pt x="101409" y="143954"/>
                  </a:lnTo>
                  <a:lnTo>
                    <a:pt x="101409" y="134239"/>
                  </a:lnTo>
                  <a:lnTo>
                    <a:pt x="101409" y="122631"/>
                  </a:lnTo>
                  <a:lnTo>
                    <a:pt x="11722" y="122631"/>
                  </a:lnTo>
                  <a:lnTo>
                    <a:pt x="11722" y="77520"/>
                  </a:lnTo>
                  <a:lnTo>
                    <a:pt x="89217" y="77520"/>
                  </a:lnTo>
                  <a:lnTo>
                    <a:pt x="89217" y="122377"/>
                  </a:lnTo>
                  <a:lnTo>
                    <a:pt x="101409" y="122377"/>
                  </a:lnTo>
                  <a:lnTo>
                    <a:pt x="101409" y="77520"/>
                  </a:lnTo>
                  <a:lnTo>
                    <a:pt x="101409" y="65913"/>
                  </a:lnTo>
                  <a:lnTo>
                    <a:pt x="11722" y="65913"/>
                  </a:lnTo>
                  <a:lnTo>
                    <a:pt x="11722" y="22085"/>
                  </a:lnTo>
                  <a:lnTo>
                    <a:pt x="101409" y="22085"/>
                  </a:lnTo>
                  <a:lnTo>
                    <a:pt x="101409" y="10477"/>
                  </a:lnTo>
                  <a:close/>
                </a:path>
                <a:path w="843914" h="147955">
                  <a:moveTo>
                    <a:pt x="159537" y="114007"/>
                  </a:moveTo>
                  <a:lnTo>
                    <a:pt x="148437" y="110947"/>
                  </a:lnTo>
                  <a:lnTo>
                    <a:pt x="144322" y="118884"/>
                  </a:lnTo>
                  <a:lnTo>
                    <a:pt x="139204" y="126542"/>
                  </a:lnTo>
                  <a:lnTo>
                    <a:pt x="133413" y="133489"/>
                  </a:lnTo>
                  <a:lnTo>
                    <a:pt x="127038" y="139611"/>
                  </a:lnTo>
                  <a:lnTo>
                    <a:pt x="129844" y="141224"/>
                  </a:lnTo>
                  <a:lnTo>
                    <a:pt x="134226" y="144602"/>
                  </a:lnTo>
                  <a:lnTo>
                    <a:pt x="136410" y="146532"/>
                  </a:lnTo>
                  <a:lnTo>
                    <a:pt x="142862" y="139865"/>
                  </a:lnTo>
                  <a:lnTo>
                    <a:pt x="149085" y="131965"/>
                  </a:lnTo>
                  <a:lnTo>
                    <a:pt x="154813" y="123101"/>
                  </a:lnTo>
                  <a:lnTo>
                    <a:pt x="159537" y="114007"/>
                  </a:lnTo>
                  <a:close/>
                </a:path>
                <a:path w="843914" h="147955">
                  <a:moveTo>
                    <a:pt x="196100" y="134785"/>
                  </a:moveTo>
                  <a:lnTo>
                    <a:pt x="193154" y="129286"/>
                  </a:lnTo>
                  <a:lnTo>
                    <a:pt x="189128" y="123101"/>
                  </a:lnTo>
                  <a:lnTo>
                    <a:pt x="184480" y="116801"/>
                  </a:lnTo>
                  <a:lnTo>
                    <a:pt x="179692" y="110947"/>
                  </a:lnTo>
                  <a:lnTo>
                    <a:pt x="170624" y="115938"/>
                  </a:lnTo>
                  <a:lnTo>
                    <a:pt x="175387" y="122047"/>
                  </a:lnTo>
                  <a:lnTo>
                    <a:pt x="179959" y="128600"/>
                  </a:lnTo>
                  <a:lnTo>
                    <a:pt x="183883" y="134912"/>
                  </a:lnTo>
                  <a:lnTo>
                    <a:pt x="186728" y="140411"/>
                  </a:lnTo>
                  <a:lnTo>
                    <a:pt x="196100" y="134785"/>
                  </a:lnTo>
                  <a:close/>
                </a:path>
                <a:path w="843914" h="147955">
                  <a:moveTo>
                    <a:pt x="203123" y="20612"/>
                  </a:moveTo>
                  <a:lnTo>
                    <a:pt x="191719" y="20612"/>
                  </a:lnTo>
                  <a:lnTo>
                    <a:pt x="191719" y="1130"/>
                  </a:lnTo>
                  <a:lnTo>
                    <a:pt x="180936" y="1130"/>
                  </a:lnTo>
                  <a:lnTo>
                    <a:pt x="180936" y="96774"/>
                  </a:lnTo>
                  <a:lnTo>
                    <a:pt x="152654" y="96774"/>
                  </a:lnTo>
                  <a:lnTo>
                    <a:pt x="152654" y="80670"/>
                  </a:lnTo>
                  <a:lnTo>
                    <a:pt x="180936" y="80670"/>
                  </a:lnTo>
                  <a:lnTo>
                    <a:pt x="180936" y="71018"/>
                  </a:lnTo>
                  <a:lnTo>
                    <a:pt x="152654" y="71018"/>
                  </a:lnTo>
                  <a:lnTo>
                    <a:pt x="152654" y="55232"/>
                  </a:lnTo>
                  <a:lnTo>
                    <a:pt x="180936" y="55232"/>
                  </a:lnTo>
                  <a:lnTo>
                    <a:pt x="180936" y="45567"/>
                  </a:lnTo>
                  <a:lnTo>
                    <a:pt x="152654" y="45567"/>
                  </a:lnTo>
                  <a:lnTo>
                    <a:pt x="152654" y="31407"/>
                  </a:lnTo>
                  <a:lnTo>
                    <a:pt x="180936" y="31407"/>
                  </a:lnTo>
                  <a:lnTo>
                    <a:pt x="180936" y="20612"/>
                  </a:lnTo>
                  <a:lnTo>
                    <a:pt x="152654" y="20612"/>
                  </a:lnTo>
                  <a:lnTo>
                    <a:pt x="152654" y="1130"/>
                  </a:lnTo>
                  <a:lnTo>
                    <a:pt x="142036" y="1130"/>
                  </a:lnTo>
                  <a:lnTo>
                    <a:pt x="142036" y="20612"/>
                  </a:lnTo>
                  <a:lnTo>
                    <a:pt x="128905" y="20612"/>
                  </a:lnTo>
                  <a:lnTo>
                    <a:pt x="128905" y="31407"/>
                  </a:lnTo>
                  <a:lnTo>
                    <a:pt x="142036" y="31407"/>
                  </a:lnTo>
                  <a:lnTo>
                    <a:pt x="142036" y="96774"/>
                  </a:lnTo>
                  <a:lnTo>
                    <a:pt x="126873" y="96774"/>
                  </a:lnTo>
                  <a:lnTo>
                    <a:pt x="126873" y="107569"/>
                  </a:lnTo>
                  <a:lnTo>
                    <a:pt x="203123" y="107569"/>
                  </a:lnTo>
                  <a:lnTo>
                    <a:pt x="203123" y="96774"/>
                  </a:lnTo>
                  <a:lnTo>
                    <a:pt x="191719" y="96774"/>
                  </a:lnTo>
                  <a:lnTo>
                    <a:pt x="191719" y="80670"/>
                  </a:lnTo>
                  <a:lnTo>
                    <a:pt x="191719" y="71018"/>
                  </a:lnTo>
                  <a:lnTo>
                    <a:pt x="191719" y="55232"/>
                  </a:lnTo>
                  <a:lnTo>
                    <a:pt x="191719" y="45567"/>
                  </a:lnTo>
                  <a:lnTo>
                    <a:pt x="191719" y="31407"/>
                  </a:lnTo>
                  <a:lnTo>
                    <a:pt x="203123" y="31407"/>
                  </a:lnTo>
                  <a:lnTo>
                    <a:pt x="203123" y="20612"/>
                  </a:lnTo>
                  <a:close/>
                </a:path>
                <a:path w="843914" h="147955">
                  <a:moveTo>
                    <a:pt x="264845" y="7404"/>
                  </a:moveTo>
                  <a:lnTo>
                    <a:pt x="253593" y="7404"/>
                  </a:lnTo>
                  <a:lnTo>
                    <a:pt x="253593" y="18364"/>
                  </a:lnTo>
                  <a:lnTo>
                    <a:pt x="253593" y="43967"/>
                  </a:lnTo>
                  <a:lnTo>
                    <a:pt x="253593" y="54749"/>
                  </a:lnTo>
                  <a:lnTo>
                    <a:pt x="253593" y="81483"/>
                  </a:lnTo>
                  <a:lnTo>
                    <a:pt x="221411" y="81483"/>
                  </a:lnTo>
                  <a:lnTo>
                    <a:pt x="221437" y="80670"/>
                  </a:lnTo>
                  <a:lnTo>
                    <a:pt x="221703" y="71018"/>
                  </a:lnTo>
                  <a:lnTo>
                    <a:pt x="221729" y="54749"/>
                  </a:lnTo>
                  <a:lnTo>
                    <a:pt x="253593" y="54749"/>
                  </a:lnTo>
                  <a:lnTo>
                    <a:pt x="253593" y="43967"/>
                  </a:lnTo>
                  <a:lnTo>
                    <a:pt x="221729" y="43967"/>
                  </a:lnTo>
                  <a:lnTo>
                    <a:pt x="221729" y="18364"/>
                  </a:lnTo>
                  <a:lnTo>
                    <a:pt x="253593" y="18364"/>
                  </a:lnTo>
                  <a:lnTo>
                    <a:pt x="253593" y="7404"/>
                  </a:lnTo>
                  <a:lnTo>
                    <a:pt x="210781" y="7404"/>
                  </a:lnTo>
                  <a:lnTo>
                    <a:pt x="210667" y="71018"/>
                  </a:lnTo>
                  <a:lnTo>
                    <a:pt x="210388" y="83934"/>
                  </a:lnTo>
                  <a:lnTo>
                    <a:pt x="208534" y="103555"/>
                  </a:lnTo>
                  <a:lnTo>
                    <a:pt x="204254" y="122847"/>
                  </a:lnTo>
                  <a:lnTo>
                    <a:pt x="204152" y="123101"/>
                  </a:lnTo>
                  <a:lnTo>
                    <a:pt x="196570" y="140258"/>
                  </a:lnTo>
                  <a:lnTo>
                    <a:pt x="199224" y="141376"/>
                  </a:lnTo>
                  <a:lnTo>
                    <a:pt x="203911" y="145084"/>
                  </a:lnTo>
                  <a:lnTo>
                    <a:pt x="205790" y="147345"/>
                  </a:lnTo>
                  <a:lnTo>
                    <a:pt x="211836" y="134912"/>
                  </a:lnTo>
                  <a:lnTo>
                    <a:pt x="211874" y="134785"/>
                  </a:lnTo>
                  <a:lnTo>
                    <a:pt x="211975" y="134454"/>
                  </a:lnTo>
                  <a:lnTo>
                    <a:pt x="212026" y="134302"/>
                  </a:lnTo>
                  <a:lnTo>
                    <a:pt x="216141" y="121196"/>
                  </a:lnTo>
                  <a:lnTo>
                    <a:pt x="218973" y="106781"/>
                  </a:lnTo>
                  <a:lnTo>
                    <a:pt x="220624" y="92265"/>
                  </a:lnTo>
                  <a:lnTo>
                    <a:pt x="253593" y="92265"/>
                  </a:lnTo>
                  <a:lnTo>
                    <a:pt x="253593" y="133489"/>
                  </a:lnTo>
                  <a:lnTo>
                    <a:pt x="252666" y="134302"/>
                  </a:lnTo>
                  <a:lnTo>
                    <a:pt x="250317" y="134302"/>
                  </a:lnTo>
                  <a:lnTo>
                    <a:pt x="248132" y="134454"/>
                  </a:lnTo>
                  <a:lnTo>
                    <a:pt x="240322" y="134454"/>
                  </a:lnTo>
                  <a:lnTo>
                    <a:pt x="232041" y="134302"/>
                  </a:lnTo>
                  <a:lnTo>
                    <a:pt x="232117" y="134454"/>
                  </a:lnTo>
                  <a:lnTo>
                    <a:pt x="233603" y="137350"/>
                  </a:lnTo>
                  <a:lnTo>
                    <a:pt x="235165" y="142506"/>
                  </a:lnTo>
                  <a:lnTo>
                    <a:pt x="235635" y="145884"/>
                  </a:lnTo>
                  <a:lnTo>
                    <a:pt x="247192" y="145884"/>
                  </a:lnTo>
                  <a:lnTo>
                    <a:pt x="254381" y="145567"/>
                  </a:lnTo>
                  <a:lnTo>
                    <a:pt x="258914" y="143637"/>
                  </a:lnTo>
                  <a:lnTo>
                    <a:pt x="263131" y="141706"/>
                  </a:lnTo>
                  <a:lnTo>
                    <a:pt x="264845" y="138163"/>
                  </a:lnTo>
                  <a:lnTo>
                    <a:pt x="264845" y="134454"/>
                  </a:lnTo>
                  <a:lnTo>
                    <a:pt x="264845" y="92265"/>
                  </a:lnTo>
                  <a:lnTo>
                    <a:pt x="264845" y="81483"/>
                  </a:lnTo>
                  <a:lnTo>
                    <a:pt x="264845" y="54749"/>
                  </a:lnTo>
                  <a:lnTo>
                    <a:pt x="264845" y="43967"/>
                  </a:lnTo>
                  <a:lnTo>
                    <a:pt x="264845" y="18364"/>
                  </a:lnTo>
                  <a:lnTo>
                    <a:pt x="264845" y="7404"/>
                  </a:lnTo>
                  <a:close/>
                </a:path>
                <a:path w="843914" h="147955">
                  <a:moveTo>
                    <a:pt x="346252" y="46697"/>
                  </a:moveTo>
                  <a:lnTo>
                    <a:pt x="319062" y="46697"/>
                  </a:lnTo>
                  <a:lnTo>
                    <a:pt x="319062" y="19964"/>
                  </a:lnTo>
                  <a:lnTo>
                    <a:pt x="319062" y="17716"/>
                  </a:lnTo>
                  <a:lnTo>
                    <a:pt x="326224" y="16065"/>
                  </a:lnTo>
                  <a:lnTo>
                    <a:pt x="333057" y="14249"/>
                  </a:lnTo>
                  <a:lnTo>
                    <a:pt x="339420" y="12331"/>
                  </a:lnTo>
                  <a:lnTo>
                    <a:pt x="345160" y="10312"/>
                  </a:lnTo>
                  <a:lnTo>
                    <a:pt x="337350" y="965"/>
                  </a:lnTo>
                  <a:lnTo>
                    <a:pt x="325272" y="5029"/>
                  </a:lnTo>
                  <a:lnTo>
                    <a:pt x="310553" y="8674"/>
                  </a:lnTo>
                  <a:lnTo>
                    <a:pt x="294551" y="11811"/>
                  </a:lnTo>
                  <a:lnTo>
                    <a:pt x="279107" y="14249"/>
                  </a:lnTo>
                  <a:lnTo>
                    <a:pt x="278561" y="14249"/>
                  </a:lnTo>
                  <a:lnTo>
                    <a:pt x="280009" y="17068"/>
                  </a:lnTo>
                  <a:lnTo>
                    <a:pt x="281254" y="20929"/>
                  </a:lnTo>
                  <a:lnTo>
                    <a:pt x="281876" y="23837"/>
                  </a:lnTo>
                  <a:lnTo>
                    <a:pt x="294589" y="22021"/>
                  </a:lnTo>
                  <a:lnTo>
                    <a:pt x="307657" y="19964"/>
                  </a:lnTo>
                  <a:lnTo>
                    <a:pt x="307657" y="46697"/>
                  </a:lnTo>
                  <a:lnTo>
                    <a:pt x="277190" y="46697"/>
                  </a:lnTo>
                  <a:lnTo>
                    <a:pt x="277190" y="57810"/>
                  </a:lnTo>
                  <a:lnTo>
                    <a:pt x="304698" y="57810"/>
                  </a:lnTo>
                  <a:lnTo>
                    <a:pt x="298488" y="73088"/>
                  </a:lnTo>
                  <a:lnTo>
                    <a:pt x="290804" y="87985"/>
                  </a:lnTo>
                  <a:lnTo>
                    <a:pt x="282219" y="101396"/>
                  </a:lnTo>
                  <a:lnTo>
                    <a:pt x="273291" y="112229"/>
                  </a:lnTo>
                  <a:lnTo>
                    <a:pt x="275475" y="115138"/>
                  </a:lnTo>
                  <a:lnTo>
                    <a:pt x="278447" y="119964"/>
                  </a:lnTo>
                  <a:lnTo>
                    <a:pt x="279692" y="123190"/>
                  </a:lnTo>
                  <a:lnTo>
                    <a:pt x="287210" y="113626"/>
                  </a:lnTo>
                  <a:lnTo>
                    <a:pt x="294551" y="102031"/>
                  </a:lnTo>
                  <a:lnTo>
                    <a:pt x="301472" y="89014"/>
                  </a:lnTo>
                  <a:lnTo>
                    <a:pt x="307657" y="75196"/>
                  </a:lnTo>
                  <a:lnTo>
                    <a:pt x="307657" y="146050"/>
                  </a:lnTo>
                  <a:lnTo>
                    <a:pt x="319062" y="146050"/>
                  </a:lnTo>
                  <a:lnTo>
                    <a:pt x="319062" y="75679"/>
                  </a:lnTo>
                  <a:lnTo>
                    <a:pt x="324370" y="82880"/>
                  </a:lnTo>
                  <a:lnTo>
                    <a:pt x="329768" y="90373"/>
                  </a:lnTo>
                  <a:lnTo>
                    <a:pt x="334581" y="97332"/>
                  </a:lnTo>
                  <a:lnTo>
                    <a:pt x="338137" y="102895"/>
                  </a:lnTo>
                  <a:lnTo>
                    <a:pt x="345160" y="93078"/>
                  </a:lnTo>
                  <a:lnTo>
                    <a:pt x="340271" y="87020"/>
                  </a:lnTo>
                  <a:lnTo>
                    <a:pt x="332879" y="78079"/>
                  </a:lnTo>
                  <a:lnTo>
                    <a:pt x="330860" y="75679"/>
                  </a:lnTo>
                  <a:lnTo>
                    <a:pt x="330441" y="75196"/>
                  </a:lnTo>
                  <a:lnTo>
                    <a:pt x="325107" y="68872"/>
                  </a:lnTo>
                  <a:lnTo>
                    <a:pt x="319062" y="62001"/>
                  </a:lnTo>
                  <a:lnTo>
                    <a:pt x="319062" y="57810"/>
                  </a:lnTo>
                  <a:lnTo>
                    <a:pt x="346252" y="57810"/>
                  </a:lnTo>
                  <a:lnTo>
                    <a:pt x="346252" y="46697"/>
                  </a:lnTo>
                  <a:close/>
                </a:path>
                <a:path w="843914" h="147955">
                  <a:moveTo>
                    <a:pt x="409384" y="14338"/>
                  </a:moveTo>
                  <a:lnTo>
                    <a:pt x="397814" y="14338"/>
                  </a:lnTo>
                  <a:lnTo>
                    <a:pt x="397814" y="25768"/>
                  </a:lnTo>
                  <a:lnTo>
                    <a:pt x="397814" y="114490"/>
                  </a:lnTo>
                  <a:lnTo>
                    <a:pt x="362978" y="114490"/>
                  </a:lnTo>
                  <a:lnTo>
                    <a:pt x="362978" y="25768"/>
                  </a:lnTo>
                  <a:lnTo>
                    <a:pt x="397814" y="25768"/>
                  </a:lnTo>
                  <a:lnTo>
                    <a:pt x="397814" y="14338"/>
                  </a:lnTo>
                  <a:lnTo>
                    <a:pt x="351574" y="14338"/>
                  </a:lnTo>
                  <a:lnTo>
                    <a:pt x="351574" y="139293"/>
                  </a:lnTo>
                  <a:lnTo>
                    <a:pt x="362978" y="139293"/>
                  </a:lnTo>
                  <a:lnTo>
                    <a:pt x="362978" y="126085"/>
                  </a:lnTo>
                  <a:lnTo>
                    <a:pt x="397814" y="126085"/>
                  </a:lnTo>
                  <a:lnTo>
                    <a:pt x="397814" y="138163"/>
                  </a:lnTo>
                  <a:lnTo>
                    <a:pt x="409384" y="138163"/>
                  </a:lnTo>
                  <a:lnTo>
                    <a:pt x="409384" y="126085"/>
                  </a:lnTo>
                  <a:lnTo>
                    <a:pt x="409384" y="114490"/>
                  </a:lnTo>
                  <a:lnTo>
                    <a:pt x="409384" y="25768"/>
                  </a:lnTo>
                  <a:lnTo>
                    <a:pt x="409384" y="14338"/>
                  </a:lnTo>
                  <a:close/>
                </a:path>
                <a:path w="843914" h="147955">
                  <a:moveTo>
                    <a:pt x="459536" y="61518"/>
                  </a:moveTo>
                  <a:lnTo>
                    <a:pt x="453402" y="57721"/>
                  </a:lnTo>
                  <a:lnTo>
                    <a:pt x="445909" y="53441"/>
                  </a:lnTo>
                  <a:lnTo>
                    <a:pt x="438010" y="49123"/>
                  </a:lnTo>
                  <a:lnTo>
                    <a:pt x="430631" y="45250"/>
                  </a:lnTo>
                  <a:lnTo>
                    <a:pt x="424230" y="53949"/>
                  </a:lnTo>
                  <a:lnTo>
                    <a:pt x="431838" y="58204"/>
                  </a:lnTo>
                  <a:lnTo>
                    <a:pt x="439775" y="62877"/>
                  </a:lnTo>
                  <a:lnTo>
                    <a:pt x="447116" y="67437"/>
                  </a:lnTo>
                  <a:lnTo>
                    <a:pt x="452970" y="71335"/>
                  </a:lnTo>
                  <a:lnTo>
                    <a:pt x="459536" y="61518"/>
                  </a:lnTo>
                  <a:close/>
                </a:path>
                <a:path w="843914" h="147955">
                  <a:moveTo>
                    <a:pt x="465950" y="92595"/>
                  </a:moveTo>
                  <a:lnTo>
                    <a:pt x="457504" y="84696"/>
                  </a:lnTo>
                  <a:lnTo>
                    <a:pt x="450253" y="98729"/>
                  </a:lnTo>
                  <a:lnTo>
                    <a:pt x="442506" y="112763"/>
                  </a:lnTo>
                  <a:lnTo>
                    <a:pt x="434873" y="125641"/>
                  </a:lnTo>
                  <a:lnTo>
                    <a:pt x="427977" y="136232"/>
                  </a:lnTo>
                  <a:lnTo>
                    <a:pt x="437667" y="144284"/>
                  </a:lnTo>
                  <a:lnTo>
                    <a:pt x="444830" y="132334"/>
                  </a:lnTo>
                  <a:lnTo>
                    <a:pt x="452208" y="119214"/>
                  </a:lnTo>
                  <a:lnTo>
                    <a:pt x="459397" y="105714"/>
                  </a:lnTo>
                  <a:lnTo>
                    <a:pt x="465950" y="92595"/>
                  </a:lnTo>
                  <a:close/>
                </a:path>
                <a:path w="843914" h="147955">
                  <a:moveTo>
                    <a:pt x="467512" y="18034"/>
                  </a:moveTo>
                  <a:lnTo>
                    <a:pt x="461518" y="14198"/>
                  </a:lnTo>
                  <a:lnTo>
                    <a:pt x="454012" y="9804"/>
                  </a:lnTo>
                  <a:lnTo>
                    <a:pt x="445947" y="5384"/>
                  </a:lnTo>
                  <a:lnTo>
                    <a:pt x="438289" y="1447"/>
                  </a:lnTo>
                  <a:lnTo>
                    <a:pt x="431888" y="9982"/>
                  </a:lnTo>
                  <a:lnTo>
                    <a:pt x="439280" y="14198"/>
                  </a:lnTo>
                  <a:lnTo>
                    <a:pt x="447509" y="19088"/>
                  </a:lnTo>
                  <a:lnTo>
                    <a:pt x="454914" y="23710"/>
                  </a:lnTo>
                  <a:lnTo>
                    <a:pt x="460794" y="27698"/>
                  </a:lnTo>
                  <a:lnTo>
                    <a:pt x="467512" y="18034"/>
                  </a:lnTo>
                  <a:close/>
                </a:path>
                <a:path w="843914" h="147955">
                  <a:moveTo>
                    <a:pt x="566102" y="46215"/>
                  </a:moveTo>
                  <a:lnTo>
                    <a:pt x="523290" y="46215"/>
                  </a:lnTo>
                  <a:lnTo>
                    <a:pt x="523290" y="20129"/>
                  </a:lnTo>
                  <a:lnTo>
                    <a:pt x="523290" y="18364"/>
                  </a:lnTo>
                  <a:lnTo>
                    <a:pt x="533196" y="16433"/>
                  </a:lnTo>
                  <a:lnTo>
                    <a:pt x="542912" y="14198"/>
                  </a:lnTo>
                  <a:lnTo>
                    <a:pt x="551484" y="11899"/>
                  </a:lnTo>
                  <a:lnTo>
                    <a:pt x="559536" y="9347"/>
                  </a:lnTo>
                  <a:lnTo>
                    <a:pt x="550316" y="0"/>
                  </a:lnTo>
                  <a:lnTo>
                    <a:pt x="534962" y="4546"/>
                  </a:lnTo>
                  <a:lnTo>
                    <a:pt x="516077" y="8496"/>
                  </a:lnTo>
                  <a:lnTo>
                    <a:pt x="495414" y="11772"/>
                  </a:lnTo>
                  <a:lnTo>
                    <a:pt x="475780" y="14198"/>
                  </a:lnTo>
                  <a:lnTo>
                    <a:pt x="474637" y="14198"/>
                  </a:lnTo>
                  <a:lnTo>
                    <a:pt x="475792" y="17068"/>
                  </a:lnTo>
                  <a:lnTo>
                    <a:pt x="477354" y="21577"/>
                  </a:lnTo>
                  <a:lnTo>
                    <a:pt x="477824" y="24472"/>
                  </a:lnTo>
                  <a:lnTo>
                    <a:pt x="486270" y="23571"/>
                  </a:lnTo>
                  <a:lnTo>
                    <a:pt x="494893" y="22542"/>
                  </a:lnTo>
                  <a:lnTo>
                    <a:pt x="503567" y="21399"/>
                  </a:lnTo>
                  <a:lnTo>
                    <a:pt x="512191" y="20129"/>
                  </a:lnTo>
                  <a:lnTo>
                    <a:pt x="512191" y="46215"/>
                  </a:lnTo>
                  <a:lnTo>
                    <a:pt x="467194" y="46215"/>
                  </a:lnTo>
                  <a:lnTo>
                    <a:pt x="467194" y="57721"/>
                  </a:lnTo>
                  <a:lnTo>
                    <a:pt x="512191" y="57721"/>
                  </a:lnTo>
                  <a:lnTo>
                    <a:pt x="512191" y="84213"/>
                  </a:lnTo>
                  <a:lnTo>
                    <a:pt x="478599" y="84213"/>
                  </a:lnTo>
                  <a:lnTo>
                    <a:pt x="478599" y="146367"/>
                  </a:lnTo>
                  <a:lnTo>
                    <a:pt x="489229" y="146367"/>
                  </a:lnTo>
                  <a:lnTo>
                    <a:pt x="489229" y="139611"/>
                  </a:lnTo>
                  <a:lnTo>
                    <a:pt x="544855" y="139611"/>
                  </a:lnTo>
                  <a:lnTo>
                    <a:pt x="544855" y="145567"/>
                  </a:lnTo>
                  <a:lnTo>
                    <a:pt x="555942" y="145567"/>
                  </a:lnTo>
                  <a:lnTo>
                    <a:pt x="555942" y="139611"/>
                  </a:lnTo>
                  <a:lnTo>
                    <a:pt x="555942" y="128498"/>
                  </a:lnTo>
                  <a:lnTo>
                    <a:pt x="555942" y="95326"/>
                  </a:lnTo>
                  <a:lnTo>
                    <a:pt x="555942" y="84213"/>
                  </a:lnTo>
                  <a:lnTo>
                    <a:pt x="544855" y="84213"/>
                  </a:lnTo>
                  <a:lnTo>
                    <a:pt x="544855" y="95326"/>
                  </a:lnTo>
                  <a:lnTo>
                    <a:pt x="544855" y="128498"/>
                  </a:lnTo>
                  <a:lnTo>
                    <a:pt x="489229" y="128498"/>
                  </a:lnTo>
                  <a:lnTo>
                    <a:pt x="489229" y="95326"/>
                  </a:lnTo>
                  <a:lnTo>
                    <a:pt x="544855" y="95326"/>
                  </a:lnTo>
                  <a:lnTo>
                    <a:pt x="544855" y="84213"/>
                  </a:lnTo>
                  <a:lnTo>
                    <a:pt x="523290" y="84213"/>
                  </a:lnTo>
                  <a:lnTo>
                    <a:pt x="523290" y="57721"/>
                  </a:lnTo>
                  <a:lnTo>
                    <a:pt x="566102" y="57721"/>
                  </a:lnTo>
                  <a:lnTo>
                    <a:pt x="566102" y="46215"/>
                  </a:lnTo>
                  <a:close/>
                </a:path>
                <a:path w="843914" h="147955">
                  <a:moveTo>
                    <a:pt x="581177" y="126250"/>
                  </a:moveTo>
                  <a:lnTo>
                    <a:pt x="580161" y="126250"/>
                  </a:lnTo>
                  <a:lnTo>
                    <a:pt x="580161" y="126733"/>
                  </a:lnTo>
                  <a:lnTo>
                    <a:pt x="581177" y="126250"/>
                  </a:lnTo>
                  <a:close/>
                </a:path>
                <a:path w="843914" h="147955">
                  <a:moveTo>
                    <a:pt x="640168" y="12560"/>
                  </a:moveTo>
                  <a:lnTo>
                    <a:pt x="580161" y="12560"/>
                  </a:lnTo>
                  <a:lnTo>
                    <a:pt x="580161" y="23355"/>
                  </a:lnTo>
                  <a:lnTo>
                    <a:pt x="640168" y="23355"/>
                  </a:lnTo>
                  <a:lnTo>
                    <a:pt x="640168" y="12560"/>
                  </a:lnTo>
                  <a:close/>
                </a:path>
                <a:path w="843914" h="147955">
                  <a:moveTo>
                    <a:pt x="645629" y="119964"/>
                  </a:moveTo>
                  <a:lnTo>
                    <a:pt x="643521" y="112877"/>
                  </a:lnTo>
                  <a:lnTo>
                    <a:pt x="642899" y="110782"/>
                  </a:lnTo>
                  <a:lnTo>
                    <a:pt x="642810" y="110464"/>
                  </a:lnTo>
                  <a:lnTo>
                    <a:pt x="642747" y="110286"/>
                  </a:lnTo>
                  <a:lnTo>
                    <a:pt x="638835" y="98894"/>
                  </a:lnTo>
                  <a:lnTo>
                    <a:pt x="634339" y="86931"/>
                  </a:lnTo>
                  <a:lnTo>
                    <a:pt x="630199" y="76771"/>
                  </a:lnTo>
                  <a:lnTo>
                    <a:pt x="629780" y="75501"/>
                  </a:lnTo>
                  <a:lnTo>
                    <a:pt x="620166" y="78257"/>
                  </a:lnTo>
                  <a:lnTo>
                    <a:pt x="622490" y="84086"/>
                  </a:lnTo>
                  <a:lnTo>
                    <a:pt x="624814" y="90258"/>
                  </a:lnTo>
                  <a:lnTo>
                    <a:pt x="627062" y="96507"/>
                  </a:lnTo>
                  <a:lnTo>
                    <a:pt x="629234" y="102730"/>
                  </a:lnTo>
                  <a:lnTo>
                    <a:pt x="592201" y="110782"/>
                  </a:lnTo>
                  <a:lnTo>
                    <a:pt x="592328" y="110464"/>
                  </a:lnTo>
                  <a:lnTo>
                    <a:pt x="592391" y="110286"/>
                  </a:lnTo>
                  <a:lnTo>
                    <a:pt x="596684" y="99377"/>
                  </a:lnTo>
                  <a:lnTo>
                    <a:pt x="600989" y="86931"/>
                  </a:lnTo>
                  <a:lnTo>
                    <a:pt x="604786" y="74447"/>
                  </a:lnTo>
                  <a:lnTo>
                    <a:pt x="608139" y="61671"/>
                  </a:lnTo>
                  <a:lnTo>
                    <a:pt x="642823" y="61671"/>
                  </a:lnTo>
                  <a:lnTo>
                    <a:pt x="642823" y="50723"/>
                  </a:lnTo>
                  <a:lnTo>
                    <a:pt x="574535" y="50723"/>
                  </a:lnTo>
                  <a:lnTo>
                    <a:pt x="574535" y="61671"/>
                  </a:lnTo>
                  <a:lnTo>
                    <a:pt x="596099" y="61671"/>
                  </a:lnTo>
                  <a:lnTo>
                    <a:pt x="592785" y="75501"/>
                  </a:lnTo>
                  <a:lnTo>
                    <a:pt x="578916" y="114808"/>
                  </a:lnTo>
                  <a:lnTo>
                    <a:pt x="576414" y="115455"/>
                  </a:lnTo>
                  <a:lnTo>
                    <a:pt x="577672" y="118516"/>
                  </a:lnTo>
                  <a:lnTo>
                    <a:pt x="577786" y="118872"/>
                  </a:lnTo>
                  <a:lnTo>
                    <a:pt x="579539" y="124155"/>
                  </a:lnTo>
                  <a:lnTo>
                    <a:pt x="579920" y="126085"/>
                  </a:lnTo>
                  <a:lnTo>
                    <a:pt x="580161" y="126085"/>
                  </a:lnTo>
                  <a:lnTo>
                    <a:pt x="581520" y="126085"/>
                  </a:lnTo>
                  <a:lnTo>
                    <a:pt x="583793" y="124993"/>
                  </a:lnTo>
                  <a:lnTo>
                    <a:pt x="591515" y="122643"/>
                  </a:lnTo>
                  <a:lnTo>
                    <a:pt x="606640" y="118872"/>
                  </a:lnTo>
                  <a:lnTo>
                    <a:pt x="632510" y="112877"/>
                  </a:lnTo>
                  <a:lnTo>
                    <a:pt x="633603" y="116738"/>
                  </a:lnTo>
                  <a:lnTo>
                    <a:pt x="634517" y="120357"/>
                  </a:lnTo>
                  <a:lnTo>
                    <a:pt x="635317" y="123342"/>
                  </a:lnTo>
                  <a:lnTo>
                    <a:pt x="645629" y="119964"/>
                  </a:lnTo>
                  <a:close/>
                </a:path>
                <a:path w="843914" h="147955">
                  <a:moveTo>
                    <a:pt x="712825" y="36398"/>
                  </a:moveTo>
                  <a:lnTo>
                    <a:pt x="678446" y="36398"/>
                  </a:lnTo>
                  <a:lnTo>
                    <a:pt x="678649" y="27889"/>
                  </a:lnTo>
                  <a:lnTo>
                    <a:pt x="678726" y="23355"/>
                  </a:lnTo>
                  <a:lnTo>
                    <a:pt x="678802" y="19304"/>
                  </a:lnTo>
                  <a:lnTo>
                    <a:pt x="678916" y="2095"/>
                  </a:lnTo>
                  <a:lnTo>
                    <a:pt x="667512" y="2095"/>
                  </a:lnTo>
                  <a:lnTo>
                    <a:pt x="667385" y="23355"/>
                  </a:lnTo>
                  <a:lnTo>
                    <a:pt x="667308" y="27889"/>
                  </a:lnTo>
                  <a:lnTo>
                    <a:pt x="667042" y="36398"/>
                  </a:lnTo>
                  <a:lnTo>
                    <a:pt x="644855" y="36398"/>
                  </a:lnTo>
                  <a:lnTo>
                    <a:pt x="644855" y="47828"/>
                  </a:lnTo>
                  <a:lnTo>
                    <a:pt x="666572" y="47828"/>
                  </a:lnTo>
                  <a:lnTo>
                    <a:pt x="664184" y="74447"/>
                  </a:lnTo>
                  <a:lnTo>
                    <a:pt x="659193" y="98894"/>
                  </a:lnTo>
                  <a:lnTo>
                    <a:pt x="659003" y="99377"/>
                  </a:lnTo>
                  <a:lnTo>
                    <a:pt x="650557" y="120357"/>
                  </a:lnTo>
                  <a:lnTo>
                    <a:pt x="637349" y="137680"/>
                  </a:lnTo>
                  <a:lnTo>
                    <a:pt x="640321" y="139446"/>
                  </a:lnTo>
                  <a:lnTo>
                    <a:pt x="644385" y="143471"/>
                  </a:lnTo>
                  <a:lnTo>
                    <a:pt x="646417" y="146367"/>
                  </a:lnTo>
                  <a:lnTo>
                    <a:pt x="660666" y="127038"/>
                  </a:lnTo>
                  <a:lnTo>
                    <a:pt x="660781" y="126733"/>
                  </a:lnTo>
                  <a:lnTo>
                    <a:pt x="660844" y="126568"/>
                  </a:lnTo>
                  <a:lnTo>
                    <a:pt x="660971" y="126250"/>
                  </a:lnTo>
                  <a:lnTo>
                    <a:pt x="661035" y="126085"/>
                  </a:lnTo>
                  <a:lnTo>
                    <a:pt x="669937" y="103505"/>
                  </a:lnTo>
                  <a:lnTo>
                    <a:pt x="675335" y="76771"/>
                  </a:lnTo>
                  <a:lnTo>
                    <a:pt x="675449" y="75501"/>
                  </a:lnTo>
                  <a:lnTo>
                    <a:pt x="675551" y="74447"/>
                  </a:lnTo>
                  <a:lnTo>
                    <a:pt x="677976" y="47828"/>
                  </a:lnTo>
                  <a:lnTo>
                    <a:pt x="701255" y="47828"/>
                  </a:lnTo>
                  <a:lnTo>
                    <a:pt x="698157" y="108839"/>
                  </a:lnTo>
                  <a:lnTo>
                    <a:pt x="690016" y="133172"/>
                  </a:lnTo>
                  <a:lnTo>
                    <a:pt x="687349" y="133007"/>
                  </a:lnTo>
                  <a:lnTo>
                    <a:pt x="675792" y="133007"/>
                  </a:lnTo>
                  <a:lnTo>
                    <a:pt x="667042" y="132207"/>
                  </a:lnTo>
                  <a:lnTo>
                    <a:pt x="669074" y="135585"/>
                  </a:lnTo>
                  <a:lnTo>
                    <a:pt x="670318" y="140411"/>
                  </a:lnTo>
                  <a:lnTo>
                    <a:pt x="670636" y="143954"/>
                  </a:lnTo>
                  <a:lnTo>
                    <a:pt x="678916" y="144437"/>
                  </a:lnTo>
                  <a:lnTo>
                    <a:pt x="687349" y="144602"/>
                  </a:lnTo>
                  <a:lnTo>
                    <a:pt x="692200" y="144119"/>
                  </a:lnTo>
                  <a:lnTo>
                    <a:pt x="705408" y="133007"/>
                  </a:lnTo>
                  <a:lnTo>
                    <a:pt x="705535" y="132689"/>
                  </a:lnTo>
                  <a:lnTo>
                    <a:pt x="706843" y="129324"/>
                  </a:lnTo>
                  <a:lnTo>
                    <a:pt x="709295" y="112217"/>
                  </a:lnTo>
                  <a:lnTo>
                    <a:pt x="709383" y="110782"/>
                  </a:lnTo>
                  <a:lnTo>
                    <a:pt x="709510" y="108839"/>
                  </a:lnTo>
                  <a:lnTo>
                    <a:pt x="711123" y="84086"/>
                  </a:lnTo>
                  <a:lnTo>
                    <a:pt x="712673" y="42354"/>
                  </a:lnTo>
                  <a:lnTo>
                    <a:pt x="712673" y="40741"/>
                  </a:lnTo>
                  <a:lnTo>
                    <a:pt x="712825" y="36398"/>
                  </a:lnTo>
                  <a:close/>
                </a:path>
                <a:path w="843914" h="147955">
                  <a:moveTo>
                    <a:pt x="843610" y="22225"/>
                  </a:moveTo>
                  <a:lnTo>
                    <a:pt x="831418" y="22225"/>
                  </a:lnTo>
                  <a:lnTo>
                    <a:pt x="831418" y="65697"/>
                  </a:lnTo>
                  <a:lnTo>
                    <a:pt x="843610" y="65697"/>
                  </a:lnTo>
                  <a:lnTo>
                    <a:pt x="843610" y="22225"/>
                  </a:lnTo>
                  <a:close/>
                </a:path>
                <a:path w="843914" h="147955">
                  <a:moveTo>
                    <a:pt x="843610" y="10477"/>
                  </a:moveTo>
                  <a:lnTo>
                    <a:pt x="742200" y="10477"/>
                  </a:lnTo>
                  <a:lnTo>
                    <a:pt x="742200" y="22085"/>
                  </a:lnTo>
                  <a:lnTo>
                    <a:pt x="742200" y="65913"/>
                  </a:lnTo>
                  <a:lnTo>
                    <a:pt x="742200" y="77520"/>
                  </a:lnTo>
                  <a:lnTo>
                    <a:pt x="742200" y="122631"/>
                  </a:lnTo>
                  <a:lnTo>
                    <a:pt x="742200" y="134239"/>
                  </a:lnTo>
                  <a:lnTo>
                    <a:pt x="742200" y="144551"/>
                  </a:lnTo>
                  <a:lnTo>
                    <a:pt x="753922" y="144551"/>
                  </a:lnTo>
                  <a:lnTo>
                    <a:pt x="753922" y="134239"/>
                  </a:lnTo>
                  <a:lnTo>
                    <a:pt x="831418" y="134239"/>
                  </a:lnTo>
                  <a:lnTo>
                    <a:pt x="831418" y="143954"/>
                  </a:lnTo>
                  <a:lnTo>
                    <a:pt x="843610" y="143954"/>
                  </a:lnTo>
                  <a:lnTo>
                    <a:pt x="843610" y="134239"/>
                  </a:lnTo>
                  <a:lnTo>
                    <a:pt x="843610" y="122631"/>
                  </a:lnTo>
                  <a:lnTo>
                    <a:pt x="753922" y="122631"/>
                  </a:lnTo>
                  <a:lnTo>
                    <a:pt x="753922" y="77520"/>
                  </a:lnTo>
                  <a:lnTo>
                    <a:pt x="831418" y="77520"/>
                  </a:lnTo>
                  <a:lnTo>
                    <a:pt x="831418" y="122377"/>
                  </a:lnTo>
                  <a:lnTo>
                    <a:pt x="843610" y="122377"/>
                  </a:lnTo>
                  <a:lnTo>
                    <a:pt x="843610" y="77520"/>
                  </a:lnTo>
                  <a:lnTo>
                    <a:pt x="843610" y="65913"/>
                  </a:lnTo>
                  <a:lnTo>
                    <a:pt x="753922" y="65913"/>
                  </a:lnTo>
                  <a:lnTo>
                    <a:pt x="753922" y="22085"/>
                  </a:lnTo>
                  <a:lnTo>
                    <a:pt x="843610" y="22085"/>
                  </a:lnTo>
                  <a:lnTo>
                    <a:pt x="843610" y="10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413203" y="696119"/>
              <a:ext cx="143439" cy="144438"/>
            </a:xfrm>
            <a:prstGeom prst="rect">
              <a:avLst/>
            </a:prstGeom>
          </p:spPr>
        </p:pic>
      </p:grpSp>
      <p:pic>
        <p:nvPicPr>
          <p:cNvPr id="198" name="object 198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6373578" y="1225219"/>
            <a:ext cx="793590" cy="126107"/>
          </a:xfrm>
          <a:prstGeom prst="rect">
            <a:avLst/>
          </a:prstGeom>
        </p:spPr>
      </p:pic>
      <p:pic>
        <p:nvPicPr>
          <p:cNvPr id="199" name="object 199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6458765" y="983227"/>
            <a:ext cx="515701" cy="98058"/>
          </a:xfrm>
          <a:prstGeom prst="rect">
            <a:avLst/>
          </a:prstGeom>
        </p:spPr>
      </p:pic>
      <p:pic>
        <p:nvPicPr>
          <p:cNvPr id="200" name="object 200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5921814" y="2998250"/>
            <a:ext cx="1275104" cy="188295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5953050" y="4194480"/>
            <a:ext cx="1165991" cy="81721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4501691" y="5156463"/>
            <a:ext cx="1100955" cy="94819"/>
          </a:xfrm>
          <a:prstGeom prst="rect">
            <a:avLst/>
          </a:prstGeom>
        </p:spPr>
      </p:pic>
      <p:sp>
        <p:nvSpPr>
          <p:cNvPr id="203" name="object 203"/>
          <p:cNvSpPr/>
          <p:nvPr/>
        </p:nvSpPr>
        <p:spPr>
          <a:xfrm>
            <a:off x="7486867" y="5272458"/>
            <a:ext cx="52069" cy="85725"/>
          </a:xfrm>
          <a:custGeom>
            <a:avLst/>
            <a:gdLst/>
            <a:ahLst/>
            <a:cxnLst/>
            <a:rect l="l" t="t" r="r" b="b"/>
            <a:pathLst>
              <a:path w="52070" h="85725">
                <a:moveTo>
                  <a:pt x="26474" y="85269"/>
                </a:moveTo>
                <a:lnTo>
                  <a:pt x="16163" y="82958"/>
                </a:lnTo>
                <a:lnTo>
                  <a:pt x="7748" y="75897"/>
                </a:lnTo>
                <a:lnTo>
                  <a:pt x="2078" y="63806"/>
                </a:lnTo>
                <a:lnTo>
                  <a:pt x="24" y="46606"/>
                </a:lnTo>
                <a:lnTo>
                  <a:pt x="0" y="46403"/>
                </a:lnTo>
                <a:lnTo>
                  <a:pt x="14418" y="3956"/>
                </a:lnTo>
                <a:lnTo>
                  <a:pt x="27447" y="0"/>
                </a:lnTo>
                <a:lnTo>
                  <a:pt x="36383" y="1590"/>
                </a:lnTo>
                <a:lnTo>
                  <a:pt x="39526" y="3606"/>
                </a:lnTo>
                <a:lnTo>
                  <a:pt x="27447" y="3606"/>
                </a:lnTo>
                <a:lnTo>
                  <a:pt x="17133" y="6433"/>
                </a:lnTo>
                <a:lnTo>
                  <a:pt x="9699" y="14726"/>
                </a:lnTo>
                <a:lnTo>
                  <a:pt x="5200" y="28210"/>
                </a:lnTo>
                <a:lnTo>
                  <a:pt x="3706" y="46403"/>
                </a:lnTo>
                <a:lnTo>
                  <a:pt x="3689" y="46606"/>
                </a:lnTo>
                <a:lnTo>
                  <a:pt x="8086" y="46606"/>
                </a:lnTo>
                <a:lnTo>
                  <a:pt x="5577" y="51052"/>
                </a:lnTo>
                <a:lnTo>
                  <a:pt x="5089" y="59007"/>
                </a:lnTo>
                <a:lnTo>
                  <a:pt x="5027" y="60020"/>
                </a:lnTo>
                <a:lnTo>
                  <a:pt x="7853" y="69066"/>
                </a:lnTo>
                <a:lnTo>
                  <a:pt x="7899" y="69215"/>
                </a:lnTo>
                <a:lnTo>
                  <a:pt x="12541" y="75897"/>
                </a:lnTo>
                <a:lnTo>
                  <a:pt x="14759" y="77442"/>
                </a:lnTo>
                <a:lnTo>
                  <a:pt x="18904" y="80218"/>
                </a:lnTo>
                <a:lnTo>
                  <a:pt x="26474" y="81662"/>
                </a:lnTo>
                <a:lnTo>
                  <a:pt x="38817" y="81662"/>
                </a:lnTo>
                <a:lnTo>
                  <a:pt x="36731" y="83166"/>
                </a:lnTo>
                <a:lnTo>
                  <a:pt x="26474" y="85269"/>
                </a:lnTo>
                <a:close/>
              </a:path>
              <a:path w="52070" h="85725">
                <a:moveTo>
                  <a:pt x="50232" y="21884"/>
                </a:moveTo>
                <a:lnTo>
                  <a:pt x="46461" y="21884"/>
                </a:lnTo>
                <a:lnTo>
                  <a:pt x="44678" y="14726"/>
                </a:lnTo>
                <a:lnTo>
                  <a:pt x="44560" y="14417"/>
                </a:lnTo>
                <a:lnTo>
                  <a:pt x="40740" y="8733"/>
                </a:lnTo>
                <a:lnTo>
                  <a:pt x="34962" y="4958"/>
                </a:lnTo>
                <a:lnTo>
                  <a:pt x="27447" y="3606"/>
                </a:lnTo>
                <a:lnTo>
                  <a:pt x="39526" y="3606"/>
                </a:lnTo>
                <a:lnTo>
                  <a:pt x="43355" y="6063"/>
                </a:lnTo>
                <a:lnTo>
                  <a:pt x="48069" y="12976"/>
                </a:lnTo>
                <a:lnTo>
                  <a:pt x="50232" y="21884"/>
                </a:lnTo>
                <a:close/>
              </a:path>
              <a:path w="52070" h="85725">
                <a:moveTo>
                  <a:pt x="8086" y="46606"/>
                </a:moveTo>
                <a:lnTo>
                  <a:pt x="4297" y="46606"/>
                </a:lnTo>
                <a:lnTo>
                  <a:pt x="7635" y="41033"/>
                </a:lnTo>
                <a:lnTo>
                  <a:pt x="12755" y="36677"/>
                </a:lnTo>
                <a:lnTo>
                  <a:pt x="19160" y="33840"/>
                </a:lnTo>
                <a:lnTo>
                  <a:pt x="26352" y="32827"/>
                </a:lnTo>
                <a:lnTo>
                  <a:pt x="36132" y="34809"/>
                </a:lnTo>
                <a:lnTo>
                  <a:pt x="38513" y="36434"/>
                </a:lnTo>
                <a:lnTo>
                  <a:pt x="25987" y="36434"/>
                </a:lnTo>
                <a:lnTo>
                  <a:pt x="16908" y="38358"/>
                </a:lnTo>
                <a:lnTo>
                  <a:pt x="9821" y="43531"/>
                </a:lnTo>
                <a:lnTo>
                  <a:pt x="8200" y="46403"/>
                </a:lnTo>
                <a:lnTo>
                  <a:pt x="8086" y="46606"/>
                </a:lnTo>
                <a:close/>
              </a:path>
              <a:path w="52070" h="85725">
                <a:moveTo>
                  <a:pt x="38817" y="81662"/>
                </a:moveTo>
                <a:lnTo>
                  <a:pt x="26474" y="81662"/>
                </a:lnTo>
                <a:lnTo>
                  <a:pt x="35059" y="79867"/>
                </a:lnTo>
                <a:lnTo>
                  <a:pt x="41850" y="74990"/>
                </a:lnTo>
                <a:lnTo>
                  <a:pt x="46315" y="67796"/>
                </a:lnTo>
                <a:lnTo>
                  <a:pt x="47742" y="60020"/>
                </a:lnTo>
                <a:lnTo>
                  <a:pt x="47913" y="59007"/>
                </a:lnTo>
                <a:lnTo>
                  <a:pt x="46227" y="50180"/>
                </a:lnTo>
                <a:lnTo>
                  <a:pt x="41576" y="42999"/>
                </a:lnTo>
                <a:lnTo>
                  <a:pt x="34614" y="38189"/>
                </a:lnTo>
                <a:lnTo>
                  <a:pt x="25987" y="36434"/>
                </a:lnTo>
                <a:lnTo>
                  <a:pt x="38513" y="36434"/>
                </a:lnTo>
                <a:lnTo>
                  <a:pt x="44171" y="40294"/>
                </a:lnTo>
                <a:lnTo>
                  <a:pt x="49625" y="48590"/>
                </a:lnTo>
                <a:lnTo>
                  <a:pt x="51651" y="59007"/>
                </a:lnTo>
                <a:lnTo>
                  <a:pt x="49809" y="69066"/>
                </a:lnTo>
                <a:lnTo>
                  <a:pt x="44673" y="77442"/>
                </a:lnTo>
                <a:lnTo>
                  <a:pt x="38817" y="81662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4536" y="1257662"/>
            <a:ext cx="2773045" cy="400685"/>
          </a:xfrm>
          <a:custGeom>
            <a:avLst/>
            <a:gdLst/>
            <a:ahLst/>
            <a:cxnLst/>
            <a:rect l="l" t="t" r="r" b="b"/>
            <a:pathLst>
              <a:path w="2773045" h="400685">
                <a:moveTo>
                  <a:pt x="2773050" y="400078"/>
                </a:moveTo>
                <a:lnTo>
                  <a:pt x="0" y="400078"/>
                </a:lnTo>
                <a:lnTo>
                  <a:pt x="0" y="0"/>
                </a:lnTo>
                <a:lnTo>
                  <a:pt x="2773050" y="0"/>
                </a:lnTo>
                <a:lnTo>
                  <a:pt x="2773050" y="400078"/>
                </a:lnTo>
                <a:close/>
              </a:path>
            </a:pathLst>
          </a:custGeom>
          <a:solidFill>
            <a:srgbClr val="D5D8F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687872" y="1257662"/>
            <a:ext cx="2773045" cy="400685"/>
            <a:chOff x="687872" y="1257662"/>
            <a:chExt cx="2773045" cy="400685"/>
          </a:xfrm>
        </p:grpSpPr>
        <p:sp>
          <p:nvSpPr>
            <p:cNvPr id="4" name="object 4"/>
            <p:cNvSpPr/>
            <p:nvPr/>
          </p:nvSpPr>
          <p:spPr>
            <a:xfrm>
              <a:off x="687872" y="1257662"/>
              <a:ext cx="2773045" cy="400685"/>
            </a:xfrm>
            <a:custGeom>
              <a:avLst/>
              <a:gdLst/>
              <a:ahLst/>
              <a:cxnLst/>
              <a:rect l="l" t="t" r="r" b="b"/>
              <a:pathLst>
                <a:path w="2773045" h="400685">
                  <a:moveTo>
                    <a:pt x="2773050" y="400078"/>
                  </a:moveTo>
                  <a:lnTo>
                    <a:pt x="0" y="400078"/>
                  </a:lnTo>
                  <a:lnTo>
                    <a:pt x="0" y="0"/>
                  </a:lnTo>
                  <a:lnTo>
                    <a:pt x="2773050" y="0"/>
                  </a:lnTo>
                  <a:lnTo>
                    <a:pt x="2773050" y="400078"/>
                  </a:lnTo>
                  <a:close/>
                </a:path>
              </a:pathLst>
            </a:custGeom>
            <a:solidFill>
              <a:srgbClr val="FFD2E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4268" y="1333995"/>
              <a:ext cx="1414867" cy="241971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8762" y="1747380"/>
            <a:ext cx="2284527" cy="13336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31920" y="2282317"/>
            <a:ext cx="3484245" cy="2479675"/>
            <a:chOff x="331920" y="2282317"/>
            <a:chExt cx="3484245" cy="2479675"/>
          </a:xfrm>
        </p:grpSpPr>
        <p:sp>
          <p:nvSpPr>
            <p:cNvPr id="8" name="object 8"/>
            <p:cNvSpPr/>
            <p:nvPr/>
          </p:nvSpPr>
          <p:spPr>
            <a:xfrm>
              <a:off x="331920" y="2288420"/>
              <a:ext cx="3484245" cy="0"/>
            </a:xfrm>
            <a:custGeom>
              <a:avLst/>
              <a:gdLst/>
              <a:ahLst/>
              <a:cxnLst/>
              <a:rect l="l" t="t" r="r" b="b"/>
              <a:pathLst>
                <a:path w="3484245" h="0">
                  <a:moveTo>
                    <a:pt x="0" y="0"/>
                  </a:moveTo>
                  <a:lnTo>
                    <a:pt x="3483708" y="0"/>
                  </a:lnTo>
                </a:path>
              </a:pathLst>
            </a:custGeom>
            <a:ln w="12205">
              <a:solidFill>
                <a:srgbClr val="A99EE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722460" y="2316611"/>
              <a:ext cx="0" cy="2445385"/>
            </a:xfrm>
            <a:custGeom>
              <a:avLst/>
              <a:gdLst/>
              <a:ahLst/>
              <a:cxnLst/>
              <a:rect l="l" t="t" r="r" b="b"/>
              <a:pathLst>
                <a:path w="0" h="2445385">
                  <a:moveTo>
                    <a:pt x="0" y="0"/>
                  </a:moveTo>
                  <a:lnTo>
                    <a:pt x="0" y="2445343"/>
                  </a:lnTo>
                </a:path>
              </a:pathLst>
            </a:custGeom>
            <a:ln w="12205">
              <a:solidFill>
                <a:srgbClr val="A99EE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54418" y="2331547"/>
              <a:ext cx="3451860" cy="2430780"/>
            </a:xfrm>
            <a:custGeom>
              <a:avLst/>
              <a:gdLst/>
              <a:ahLst/>
              <a:cxnLst/>
              <a:rect l="l" t="t" r="r" b="b"/>
              <a:pathLst>
                <a:path w="3451860" h="2430779">
                  <a:moveTo>
                    <a:pt x="2303945" y="0"/>
                  </a:moveTo>
                  <a:lnTo>
                    <a:pt x="0" y="0"/>
                  </a:lnTo>
                  <a:lnTo>
                    <a:pt x="0" y="2430259"/>
                  </a:lnTo>
                  <a:lnTo>
                    <a:pt x="2303945" y="2430259"/>
                  </a:lnTo>
                  <a:lnTo>
                    <a:pt x="2303945" y="0"/>
                  </a:lnTo>
                  <a:close/>
                </a:path>
                <a:path w="3451860" h="2430779">
                  <a:moveTo>
                    <a:pt x="3451529" y="0"/>
                  </a:moveTo>
                  <a:lnTo>
                    <a:pt x="2435428" y="0"/>
                  </a:lnTo>
                  <a:lnTo>
                    <a:pt x="2435428" y="2430259"/>
                  </a:lnTo>
                  <a:lnTo>
                    <a:pt x="3451529" y="2430259"/>
                  </a:lnTo>
                  <a:lnTo>
                    <a:pt x="3451529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5760" y="2065922"/>
            <a:ext cx="544364" cy="11479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38413" y="2004005"/>
            <a:ext cx="524405" cy="247834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399271" y="2624553"/>
            <a:ext cx="52705" cy="53975"/>
          </a:xfrm>
          <a:custGeom>
            <a:avLst/>
            <a:gdLst/>
            <a:ahLst/>
            <a:cxnLst/>
            <a:rect l="l" t="t" r="r" b="b"/>
            <a:pathLst>
              <a:path w="52704" h="53975">
                <a:moveTo>
                  <a:pt x="26128" y="53853"/>
                </a:moveTo>
                <a:lnTo>
                  <a:pt x="15910" y="51753"/>
                </a:lnTo>
                <a:lnTo>
                  <a:pt x="7610" y="46010"/>
                </a:lnTo>
                <a:lnTo>
                  <a:pt x="2037" y="37456"/>
                </a:lnTo>
                <a:lnTo>
                  <a:pt x="0" y="26926"/>
                </a:lnTo>
                <a:lnTo>
                  <a:pt x="2037" y="16396"/>
                </a:lnTo>
                <a:lnTo>
                  <a:pt x="7610" y="7842"/>
                </a:lnTo>
                <a:lnTo>
                  <a:pt x="15910" y="2099"/>
                </a:lnTo>
                <a:lnTo>
                  <a:pt x="26128" y="0"/>
                </a:lnTo>
                <a:lnTo>
                  <a:pt x="36346" y="2099"/>
                </a:lnTo>
                <a:lnTo>
                  <a:pt x="44646" y="7842"/>
                </a:lnTo>
                <a:lnTo>
                  <a:pt x="50219" y="16396"/>
                </a:lnTo>
                <a:lnTo>
                  <a:pt x="52257" y="26926"/>
                </a:lnTo>
                <a:lnTo>
                  <a:pt x="50219" y="37456"/>
                </a:lnTo>
                <a:lnTo>
                  <a:pt x="44646" y="46010"/>
                </a:lnTo>
                <a:lnTo>
                  <a:pt x="36346" y="51753"/>
                </a:lnTo>
                <a:lnTo>
                  <a:pt x="26128" y="53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2025" y="2590902"/>
            <a:ext cx="1930474" cy="131566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99271" y="2888779"/>
            <a:ext cx="52705" cy="53975"/>
          </a:xfrm>
          <a:custGeom>
            <a:avLst/>
            <a:gdLst/>
            <a:ahLst/>
            <a:cxnLst/>
            <a:rect l="l" t="t" r="r" b="b"/>
            <a:pathLst>
              <a:path w="52704" h="53975">
                <a:moveTo>
                  <a:pt x="26128" y="53853"/>
                </a:moveTo>
                <a:lnTo>
                  <a:pt x="15910" y="51753"/>
                </a:lnTo>
                <a:lnTo>
                  <a:pt x="7610" y="46010"/>
                </a:lnTo>
                <a:lnTo>
                  <a:pt x="2037" y="37456"/>
                </a:lnTo>
                <a:lnTo>
                  <a:pt x="0" y="26926"/>
                </a:lnTo>
                <a:lnTo>
                  <a:pt x="2037" y="16396"/>
                </a:lnTo>
                <a:lnTo>
                  <a:pt x="7610" y="7842"/>
                </a:lnTo>
                <a:lnTo>
                  <a:pt x="15910" y="2099"/>
                </a:lnTo>
                <a:lnTo>
                  <a:pt x="26128" y="0"/>
                </a:lnTo>
                <a:lnTo>
                  <a:pt x="36346" y="2099"/>
                </a:lnTo>
                <a:lnTo>
                  <a:pt x="44646" y="7842"/>
                </a:lnTo>
                <a:lnTo>
                  <a:pt x="50219" y="16396"/>
                </a:lnTo>
                <a:lnTo>
                  <a:pt x="52257" y="26926"/>
                </a:lnTo>
                <a:lnTo>
                  <a:pt x="50219" y="37456"/>
                </a:lnTo>
                <a:lnTo>
                  <a:pt x="44646" y="46010"/>
                </a:lnTo>
                <a:lnTo>
                  <a:pt x="36346" y="51753"/>
                </a:lnTo>
                <a:lnTo>
                  <a:pt x="26128" y="53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8350" y="2855119"/>
            <a:ext cx="1429456" cy="12496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399271" y="3152995"/>
            <a:ext cx="52705" cy="53975"/>
          </a:xfrm>
          <a:custGeom>
            <a:avLst/>
            <a:gdLst/>
            <a:ahLst/>
            <a:cxnLst/>
            <a:rect l="l" t="t" r="r" b="b"/>
            <a:pathLst>
              <a:path w="52704" h="53975">
                <a:moveTo>
                  <a:pt x="26128" y="53853"/>
                </a:moveTo>
                <a:lnTo>
                  <a:pt x="15910" y="51753"/>
                </a:lnTo>
                <a:lnTo>
                  <a:pt x="7610" y="46010"/>
                </a:lnTo>
                <a:lnTo>
                  <a:pt x="2037" y="37456"/>
                </a:lnTo>
                <a:lnTo>
                  <a:pt x="0" y="26926"/>
                </a:lnTo>
                <a:lnTo>
                  <a:pt x="2037" y="16396"/>
                </a:lnTo>
                <a:lnTo>
                  <a:pt x="7610" y="7842"/>
                </a:lnTo>
                <a:lnTo>
                  <a:pt x="15910" y="2099"/>
                </a:lnTo>
                <a:lnTo>
                  <a:pt x="26128" y="0"/>
                </a:lnTo>
                <a:lnTo>
                  <a:pt x="36346" y="2099"/>
                </a:lnTo>
                <a:lnTo>
                  <a:pt x="44646" y="7842"/>
                </a:lnTo>
                <a:lnTo>
                  <a:pt x="50219" y="16396"/>
                </a:lnTo>
                <a:lnTo>
                  <a:pt x="52257" y="26926"/>
                </a:lnTo>
                <a:lnTo>
                  <a:pt x="50219" y="37456"/>
                </a:lnTo>
                <a:lnTo>
                  <a:pt x="44646" y="46010"/>
                </a:lnTo>
                <a:lnTo>
                  <a:pt x="36346" y="51753"/>
                </a:lnTo>
                <a:lnTo>
                  <a:pt x="26128" y="53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8966" y="3119472"/>
            <a:ext cx="464136" cy="116338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043756" y="3137507"/>
            <a:ext cx="19050" cy="81280"/>
          </a:xfrm>
          <a:custGeom>
            <a:avLst/>
            <a:gdLst/>
            <a:ahLst/>
            <a:cxnLst/>
            <a:rect l="l" t="t" r="r" b="b"/>
            <a:pathLst>
              <a:path w="19050" h="81280">
                <a:moveTo>
                  <a:pt x="14296" y="19051"/>
                </a:moveTo>
                <a:lnTo>
                  <a:pt x="4436" y="19051"/>
                </a:lnTo>
                <a:lnTo>
                  <a:pt x="0" y="15367"/>
                </a:lnTo>
                <a:lnTo>
                  <a:pt x="0" y="3683"/>
                </a:lnTo>
                <a:lnTo>
                  <a:pt x="4436" y="0"/>
                </a:lnTo>
                <a:lnTo>
                  <a:pt x="14296" y="0"/>
                </a:lnTo>
                <a:lnTo>
                  <a:pt x="18733" y="3683"/>
                </a:lnTo>
                <a:lnTo>
                  <a:pt x="18733" y="15367"/>
                </a:lnTo>
                <a:lnTo>
                  <a:pt x="14296" y="19051"/>
                </a:lnTo>
                <a:close/>
              </a:path>
              <a:path w="19050" h="81280">
                <a:moveTo>
                  <a:pt x="14296" y="81284"/>
                </a:moveTo>
                <a:lnTo>
                  <a:pt x="4436" y="81284"/>
                </a:lnTo>
                <a:lnTo>
                  <a:pt x="0" y="77474"/>
                </a:lnTo>
                <a:lnTo>
                  <a:pt x="0" y="65916"/>
                </a:lnTo>
                <a:lnTo>
                  <a:pt x="4436" y="62106"/>
                </a:lnTo>
                <a:lnTo>
                  <a:pt x="14296" y="62106"/>
                </a:lnTo>
                <a:lnTo>
                  <a:pt x="18733" y="65916"/>
                </a:lnTo>
                <a:lnTo>
                  <a:pt x="18733" y="77474"/>
                </a:lnTo>
                <a:lnTo>
                  <a:pt x="14296" y="8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6031" y="3119091"/>
            <a:ext cx="1278409" cy="11722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0237" y="3371133"/>
            <a:ext cx="1820730" cy="84053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399271" y="3602135"/>
            <a:ext cx="52705" cy="53975"/>
          </a:xfrm>
          <a:custGeom>
            <a:avLst/>
            <a:gdLst/>
            <a:ahLst/>
            <a:cxnLst/>
            <a:rect l="l" t="t" r="r" b="b"/>
            <a:pathLst>
              <a:path w="52704" h="53975">
                <a:moveTo>
                  <a:pt x="26128" y="53853"/>
                </a:moveTo>
                <a:lnTo>
                  <a:pt x="15910" y="51753"/>
                </a:lnTo>
                <a:lnTo>
                  <a:pt x="7610" y="46010"/>
                </a:lnTo>
                <a:lnTo>
                  <a:pt x="2037" y="37456"/>
                </a:lnTo>
                <a:lnTo>
                  <a:pt x="0" y="26926"/>
                </a:lnTo>
                <a:lnTo>
                  <a:pt x="2037" y="16396"/>
                </a:lnTo>
                <a:lnTo>
                  <a:pt x="7610" y="7842"/>
                </a:lnTo>
                <a:lnTo>
                  <a:pt x="15910" y="2099"/>
                </a:lnTo>
                <a:lnTo>
                  <a:pt x="26128" y="0"/>
                </a:lnTo>
                <a:lnTo>
                  <a:pt x="36346" y="2099"/>
                </a:lnTo>
                <a:lnTo>
                  <a:pt x="44646" y="7842"/>
                </a:lnTo>
                <a:lnTo>
                  <a:pt x="50219" y="16396"/>
                </a:lnTo>
                <a:lnTo>
                  <a:pt x="52257" y="26926"/>
                </a:lnTo>
                <a:lnTo>
                  <a:pt x="50219" y="37456"/>
                </a:lnTo>
                <a:lnTo>
                  <a:pt x="44646" y="46010"/>
                </a:lnTo>
                <a:lnTo>
                  <a:pt x="36346" y="51753"/>
                </a:lnTo>
                <a:lnTo>
                  <a:pt x="26128" y="53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25762" y="3568485"/>
            <a:ext cx="2002015" cy="119413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399271" y="3866361"/>
            <a:ext cx="52705" cy="53975"/>
          </a:xfrm>
          <a:custGeom>
            <a:avLst/>
            <a:gdLst/>
            <a:ahLst/>
            <a:cxnLst/>
            <a:rect l="l" t="t" r="r" b="b"/>
            <a:pathLst>
              <a:path w="52704" h="53975">
                <a:moveTo>
                  <a:pt x="26128" y="53853"/>
                </a:moveTo>
                <a:lnTo>
                  <a:pt x="15910" y="51753"/>
                </a:lnTo>
                <a:lnTo>
                  <a:pt x="7610" y="46010"/>
                </a:lnTo>
                <a:lnTo>
                  <a:pt x="2037" y="37456"/>
                </a:lnTo>
                <a:lnTo>
                  <a:pt x="0" y="26926"/>
                </a:lnTo>
                <a:lnTo>
                  <a:pt x="2037" y="16396"/>
                </a:lnTo>
                <a:lnTo>
                  <a:pt x="7610" y="7842"/>
                </a:lnTo>
                <a:lnTo>
                  <a:pt x="15910" y="2099"/>
                </a:lnTo>
                <a:lnTo>
                  <a:pt x="26128" y="0"/>
                </a:lnTo>
                <a:lnTo>
                  <a:pt x="36346" y="2099"/>
                </a:lnTo>
                <a:lnTo>
                  <a:pt x="44646" y="7842"/>
                </a:lnTo>
                <a:lnTo>
                  <a:pt x="50219" y="16396"/>
                </a:lnTo>
                <a:lnTo>
                  <a:pt x="52257" y="26926"/>
                </a:lnTo>
                <a:lnTo>
                  <a:pt x="50219" y="37456"/>
                </a:lnTo>
                <a:lnTo>
                  <a:pt x="44646" y="46010"/>
                </a:lnTo>
                <a:lnTo>
                  <a:pt x="36346" y="51753"/>
                </a:lnTo>
                <a:lnTo>
                  <a:pt x="26128" y="53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7117" y="3832193"/>
            <a:ext cx="823612" cy="119921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399271" y="4130578"/>
            <a:ext cx="52705" cy="53975"/>
          </a:xfrm>
          <a:custGeom>
            <a:avLst/>
            <a:gdLst/>
            <a:ahLst/>
            <a:cxnLst/>
            <a:rect l="l" t="t" r="r" b="b"/>
            <a:pathLst>
              <a:path w="52704" h="53975">
                <a:moveTo>
                  <a:pt x="26128" y="53853"/>
                </a:moveTo>
                <a:lnTo>
                  <a:pt x="15910" y="51753"/>
                </a:lnTo>
                <a:lnTo>
                  <a:pt x="7610" y="46010"/>
                </a:lnTo>
                <a:lnTo>
                  <a:pt x="2037" y="37456"/>
                </a:lnTo>
                <a:lnTo>
                  <a:pt x="0" y="26926"/>
                </a:lnTo>
                <a:lnTo>
                  <a:pt x="2037" y="16396"/>
                </a:lnTo>
                <a:lnTo>
                  <a:pt x="7610" y="7842"/>
                </a:lnTo>
                <a:lnTo>
                  <a:pt x="15910" y="2099"/>
                </a:lnTo>
                <a:lnTo>
                  <a:pt x="26128" y="0"/>
                </a:lnTo>
                <a:lnTo>
                  <a:pt x="36346" y="2099"/>
                </a:lnTo>
                <a:lnTo>
                  <a:pt x="44646" y="7842"/>
                </a:lnTo>
                <a:lnTo>
                  <a:pt x="50219" y="16396"/>
                </a:lnTo>
                <a:lnTo>
                  <a:pt x="52257" y="26926"/>
                </a:lnTo>
                <a:lnTo>
                  <a:pt x="50219" y="37456"/>
                </a:lnTo>
                <a:lnTo>
                  <a:pt x="44646" y="46010"/>
                </a:lnTo>
                <a:lnTo>
                  <a:pt x="36346" y="51753"/>
                </a:lnTo>
                <a:lnTo>
                  <a:pt x="26128" y="53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7487" y="4096673"/>
            <a:ext cx="1361236" cy="12522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399271" y="4394804"/>
            <a:ext cx="52705" cy="53975"/>
          </a:xfrm>
          <a:custGeom>
            <a:avLst/>
            <a:gdLst/>
            <a:ahLst/>
            <a:cxnLst/>
            <a:rect l="l" t="t" r="r" b="b"/>
            <a:pathLst>
              <a:path w="52704" h="53975">
                <a:moveTo>
                  <a:pt x="26128" y="53853"/>
                </a:moveTo>
                <a:lnTo>
                  <a:pt x="15910" y="51753"/>
                </a:lnTo>
                <a:lnTo>
                  <a:pt x="7610" y="46010"/>
                </a:lnTo>
                <a:lnTo>
                  <a:pt x="2037" y="37456"/>
                </a:lnTo>
                <a:lnTo>
                  <a:pt x="0" y="26926"/>
                </a:lnTo>
                <a:lnTo>
                  <a:pt x="2037" y="16396"/>
                </a:lnTo>
                <a:lnTo>
                  <a:pt x="7610" y="7842"/>
                </a:lnTo>
                <a:lnTo>
                  <a:pt x="15910" y="2099"/>
                </a:lnTo>
                <a:lnTo>
                  <a:pt x="26128" y="0"/>
                </a:lnTo>
                <a:lnTo>
                  <a:pt x="36346" y="2099"/>
                </a:lnTo>
                <a:lnTo>
                  <a:pt x="44646" y="7842"/>
                </a:lnTo>
                <a:lnTo>
                  <a:pt x="50219" y="16396"/>
                </a:lnTo>
                <a:lnTo>
                  <a:pt x="52257" y="26926"/>
                </a:lnTo>
                <a:lnTo>
                  <a:pt x="50219" y="37456"/>
                </a:lnTo>
                <a:lnTo>
                  <a:pt x="44646" y="46010"/>
                </a:lnTo>
                <a:lnTo>
                  <a:pt x="36346" y="51753"/>
                </a:lnTo>
                <a:lnTo>
                  <a:pt x="26128" y="53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30568" y="4361144"/>
            <a:ext cx="1751740" cy="121922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826858" y="2630570"/>
            <a:ext cx="59690" cy="61594"/>
          </a:xfrm>
          <a:custGeom>
            <a:avLst/>
            <a:gdLst/>
            <a:ahLst/>
            <a:cxnLst/>
            <a:rect l="l" t="t" r="r" b="b"/>
            <a:pathLst>
              <a:path w="59689" h="61594">
                <a:moveTo>
                  <a:pt x="29782" y="61383"/>
                </a:moveTo>
                <a:lnTo>
                  <a:pt x="18135" y="58990"/>
                </a:lnTo>
                <a:lnTo>
                  <a:pt x="8674" y="52443"/>
                </a:lnTo>
                <a:lnTo>
                  <a:pt x="2322" y="42694"/>
                </a:lnTo>
                <a:lnTo>
                  <a:pt x="0" y="30691"/>
                </a:lnTo>
                <a:lnTo>
                  <a:pt x="2322" y="18689"/>
                </a:lnTo>
                <a:lnTo>
                  <a:pt x="8674" y="8939"/>
                </a:lnTo>
                <a:lnTo>
                  <a:pt x="18135" y="2393"/>
                </a:lnTo>
                <a:lnTo>
                  <a:pt x="29782" y="0"/>
                </a:lnTo>
                <a:lnTo>
                  <a:pt x="41429" y="2393"/>
                </a:lnTo>
                <a:lnTo>
                  <a:pt x="50890" y="8939"/>
                </a:lnTo>
                <a:lnTo>
                  <a:pt x="57242" y="18689"/>
                </a:lnTo>
                <a:lnTo>
                  <a:pt x="59564" y="30691"/>
                </a:lnTo>
                <a:lnTo>
                  <a:pt x="57242" y="42694"/>
                </a:lnTo>
                <a:lnTo>
                  <a:pt x="50890" y="52443"/>
                </a:lnTo>
                <a:lnTo>
                  <a:pt x="41429" y="58990"/>
                </a:lnTo>
                <a:lnTo>
                  <a:pt x="29782" y="61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978198" y="2592063"/>
            <a:ext cx="394578" cy="132611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2826858" y="2921583"/>
            <a:ext cx="59690" cy="61594"/>
          </a:xfrm>
          <a:custGeom>
            <a:avLst/>
            <a:gdLst/>
            <a:ahLst/>
            <a:cxnLst/>
            <a:rect l="l" t="t" r="r" b="b"/>
            <a:pathLst>
              <a:path w="59689" h="61594">
                <a:moveTo>
                  <a:pt x="29782" y="61383"/>
                </a:moveTo>
                <a:lnTo>
                  <a:pt x="18135" y="58990"/>
                </a:lnTo>
                <a:lnTo>
                  <a:pt x="8674" y="52443"/>
                </a:lnTo>
                <a:lnTo>
                  <a:pt x="2322" y="42694"/>
                </a:lnTo>
                <a:lnTo>
                  <a:pt x="0" y="30691"/>
                </a:lnTo>
                <a:lnTo>
                  <a:pt x="2322" y="18689"/>
                </a:lnTo>
                <a:lnTo>
                  <a:pt x="8674" y="8939"/>
                </a:lnTo>
                <a:lnTo>
                  <a:pt x="18135" y="2393"/>
                </a:lnTo>
                <a:lnTo>
                  <a:pt x="29782" y="0"/>
                </a:lnTo>
                <a:lnTo>
                  <a:pt x="41429" y="2393"/>
                </a:lnTo>
                <a:lnTo>
                  <a:pt x="50890" y="8939"/>
                </a:lnTo>
                <a:lnTo>
                  <a:pt x="57242" y="18689"/>
                </a:lnTo>
                <a:lnTo>
                  <a:pt x="59564" y="30691"/>
                </a:lnTo>
                <a:lnTo>
                  <a:pt x="57242" y="42694"/>
                </a:lnTo>
                <a:lnTo>
                  <a:pt x="50890" y="52443"/>
                </a:lnTo>
                <a:lnTo>
                  <a:pt x="41429" y="58990"/>
                </a:lnTo>
                <a:lnTo>
                  <a:pt x="29782" y="61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object 3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978198" y="2883075"/>
            <a:ext cx="395421" cy="132611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2826858" y="3212595"/>
            <a:ext cx="59690" cy="61594"/>
          </a:xfrm>
          <a:custGeom>
            <a:avLst/>
            <a:gdLst/>
            <a:ahLst/>
            <a:cxnLst/>
            <a:rect l="l" t="t" r="r" b="b"/>
            <a:pathLst>
              <a:path w="59689" h="61595">
                <a:moveTo>
                  <a:pt x="29782" y="61383"/>
                </a:moveTo>
                <a:lnTo>
                  <a:pt x="18135" y="58990"/>
                </a:lnTo>
                <a:lnTo>
                  <a:pt x="8674" y="52443"/>
                </a:lnTo>
                <a:lnTo>
                  <a:pt x="2322" y="42694"/>
                </a:lnTo>
                <a:lnTo>
                  <a:pt x="0" y="30691"/>
                </a:lnTo>
                <a:lnTo>
                  <a:pt x="2322" y="18689"/>
                </a:lnTo>
                <a:lnTo>
                  <a:pt x="8674" y="8939"/>
                </a:lnTo>
                <a:lnTo>
                  <a:pt x="18135" y="2393"/>
                </a:lnTo>
                <a:lnTo>
                  <a:pt x="29782" y="0"/>
                </a:lnTo>
                <a:lnTo>
                  <a:pt x="41429" y="2393"/>
                </a:lnTo>
                <a:lnTo>
                  <a:pt x="50890" y="8939"/>
                </a:lnTo>
                <a:lnTo>
                  <a:pt x="57242" y="18689"/>
                </a:lnTo>
                <a:lnTo>
                  <a:pt x="59564" y="30691"/>
                </a:lnTo>
                <a:lnTo>
                  <a:pt x="57242" y="42694"/>
                </a:lnTo>
                <a:lnTo>
                  <a:pt x="50890" y="52443"/>
                </a:lnTo>
                <a:lnTo>
                  <a:pt x="41429" y="58990"/>
                </a:lnTo>
                <a:lnTo>
                  <a:pt x="29782" y="61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5" name="object 3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978198" y="3174377"/>
            <a:ext cx="389099" cy="132467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2826858" y="3503607"/>
            <a:ext cx="59690" cy="61594"/>
          </a:xfrm>
          <a:custGeom>
            <a:avLst/>
            <a:gdLst/>
            <a:ahLst/>
            <a:cxnLst/>
            <a:rect l="l" t="t" r="r" b="b"/>
            <a:pathLst>
              <a:path w="59689" h="61595">
                <a:moveTo>
                  <a:pt x="29782" y="61383"/>
                </a:moveTo>
                <a:lnTo>
                  <a:pt x="18135" y="58990"/>
                </a:lnTo>
                <a:lnTo>
                  <a:pt x="8674" y="52443"/>
                </a:lnTo>
                <a:lnTo>
                  <a:pt x="2322" y="42694"/>
                </a:lnTo>
                <a:lnTo>
                  <a:pt x="0" y="30691"/>
                </a:lnTo>
                <a:lnTo>
                  <a:pt x="2322" y="18689"/>
                </a:lnTo>
                <a:lnTo>
                  <a:pt x="8674" y="8939"/>
                </a:lnTo>
                <a:lnTo>
                  <a:pt x="18135" y="2393"/>
                </a:lnTo>
                <a:lnTo>
                  <a:pt x="29782" y="0"/>
                </a:lnTo>
                <a:lnTo>
                  <a:pt x="41429" y="2393"/>
                </a:lnTo>
                <a:lnTo>
                  <a:pt x="50890" y="8939"/>
                </a:lnTo>
                <a:lnTo>
                  <a:pt x="57242" y="18689"/>
                </a:lnTo>
                <a:lnTo>
                  <a:pt x="59564" y="30691"/>
                </a:lnTo>
                <a:lnTo>
                  <a:pt x="57242" y="42694"/>
                </a:lnTo>
                <a:lnTo>
                  <a:pt x="50890" y="52443"/>
                </a:lnTo>
                <a:lnTo>
                  <a:pt x="41429" y="58990"/>
                </a:lnTo>
                <a:lnTo>
                  <a:pt x="29782" y="61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7" name="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973447" y="3465100"/>
            <a:ext cx="396583" cy="132611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2826858" y="3794620"/>
            <a:ext cx="59690" cy="61594"/>
          </a:xfrm>
          <a:custGeom>
            <a:avLst/>
            <a:gdLst/>
            <a:ahLst/>
            <a:cxnLst/>
            <a:rect l="l" t="t" r="r" b="b"/>
            <a:pathLst>
              <a:path w="59689" h="61595">
                <a:moveTo>
                  <a:pt x="29782" y="61383"/>
                </a:moveTo>
                <a:lnTo>
                  <a:pt x="18135" y="58990"/>
                </a:lnTo>
                <a:lnTo>
                  <a:pt x="8674" y="52443"/>
                </a:lnTo>
                <a:lnTo>
                  <a:pt x="2322" y="42694"/>
                </a:lnTo>
                <a:lnTo>
                  <a:pt x="0" y="30691"/>
                </a:lnTo>
                <a:lnTo>
                  <a:pt x="2322" y="18689"/>
                </a:lnTo>
                <a:lnTo>
                  <a:pt x="8674" y="8939"/>
                </a:lnTo>
                <a:lnTo>
                  <a:pt x="18135" y="2393"/>
                </a:lnTo>
                <a:lnTo>
                  <a:pt x="29782" y="0"/>
                </a:lnTo>
                <a:lnTo>
                  <a:pt x="41429" y="2393"/>
                </a:lnTo>
                <a:lnTo>
                  <a:pt x="50890" y="8939"/>
                </a:lnTo>
                <a:lnTo>
                  <a:pt x="57242" y="18689"/>
                </a:lnTo>
                <a:lnTo>
                  <a:pt x="59564" y="30691"/>
                </a:lnTo>
                <a:lnTo>
                  <a:pt x="57242" y="42694"/>
                </a:lnTo>
                <a:lnTo>
                  <a:pt x="50890" y="52443"/>
                </a:lnTo>
                <a:lnTo>
                  <a:pt x="41429" y="58990"/>
                </a:lnTo>
                <a:lnTo>
                  <a:pt x="29782" y="61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973578" y="3756119"/>
            <a:ext cx="662940" cy="133350"/>
          </a:xfrm>
          <a:custGeom>
            <a:avLst/>
            <a:gdLst/>
            <a:ahLst/>
            <a:cxnLst/>
            <a:rect l="l" t="t" r="r" b="b"/>
            <a:pathLst>
              <a:path w="662939" h="133350">
                <a:moveTo>
                  <a:pt x="118148" y="119291"/>
                </a:moveTo>
                <a:lnTo>
                  <a:pt x="69684" y="119291"/>
                </a:lnTo>
                <a:lnTo>
                  <a:pt x="69684" y="104089"/>
                </a:lnTo>
                <a:lnTo>
                  <a:pt x="99047" y="104089"/>
                </a:lnTo>
                <a:lnTo>
                  <a:pt x="99047" y="95262"/>
                </a:lnTo>
                <a:lnTo>
                  <a:pt x="69684" y="95262"/>
                </a:lnTo>
                <a:lnTo>
                  <a:pt x="69684" y="83096"/>
                </a:lnTo>
                <a:lnTo>
                  <a:pt x="59283" y="83096"/>
                </a:lnTo>
                <a:lnTo>
                  <a:pt x="59283" y="95262"/>
                </a:lnTo>
                <a:lnTo>
                  <a:pt x="30632" y="95262"/>
                </a:lnTo>
                <a:lnTo>
                  <a:pt x="30632" y="104089"/>
                </a:lnTo>
                <a:lnTo>
                  <a:pt x="59283" y="104089"/>
                </a:lnTo>
                <a:lnTo>
                  <a:pt x="59283" y="119291"/>
                </a:lnTo>
                <a:lnTo>
                  <a:pt x="12230" y="119291"/>
                </a:lnTo>
                <a:lnTo>
                  <a:pt x="12230" y="128409"/>
                </a:lnTo>
                <a:lnTo>
                  <a:pt x="118148" y="128409"/>
                </a:lnTo>
                <a:lnTo>
                  <a:pt x="118148" y="119291"/>
                </a:lnTo>
                <a:close/>
              </a:path>
              <a:path w="662939" h="133350">
                <a:moveTo>
                  <a:pt x="129946" y="100761"/>
                </a:moveTo>
                <a:lnTo>
                  <a:pt x="121145" y="96786"/>
                </a:lnTo>
                <a:lnTo>
                  <a:pt x="112674" y="91567"/>
                </a:lnTo>
                <a:lnTo>
                  <a:pt x="104940" y="85369"/>
                </a:lnTo>
                <a:lnTo>
                  <a:pt x="98336" y="78460"/>
                </a:lnTo>
                <a:lnTo>
                  <a:pt x="128130" y="78460"/>
                </a:lnTo>
                <a:lnTo>
                  <a:pt x="128130" y="69342"/>
                </a:lnTo>
                <a:lnTo>
                  <a:pt x="101015" y="69342"/>
                </a:lnTo>
                <a:lnTo>
                  <a:pt x="101015" y="59067"/>
                </a:lnTo>
                <a:lnTo>
                  <a:pt x="101015" y="50965"/>
                </a:lnTo>
                <a:lnTo>
                  <a:pt x="101015" y="40970"/>
                </a:lnTo>
                <a:lnTo>
                  <a:pt x="101015" y="32867"/>
                </a:lnTo>
                <a:lnTo>
                  <a:pt x="101015" y="23164"/>
                </a:lnTo>
                <a:lnTo>
                  <a:pt x="122085" y="23164"/>
                </a:lnTo>
                <a:lnTo>
                  <a:pt x="122085" y="14185"/>
                </a:lnTo>
                <a:lnTo>
                  <a:pt x="101015" y="14185"/>
                </a:lnTo>
                <a:lnTo>
                  <a:pt x="101015" y="292"/>
                </a:lnTo>
                <a:lnTo>
                  <a:pt x="90474" y="292"/>
                </a:lnTo>
                <a:lnTo>
                  <a:pt x="90474" y="14185"/>
                </a:lnTo>
                <a:lnTo>
                  <a:pt x="90474" y="23164"/>
                </a:lnTo>
                <a:lnTo>
                  <a:pt x="90474" y="69342"/>
                </a:lnTo>
                <a:lnTo>
                  <a:pt x="39484" y="69342"/>
                </a:lnTo>
                <a:lnTo>
                  <a:pt x="39484" y="59067"/>
                </a:lnTo>
                <a:lnTo>
                  <a:pt x="90474" y="59067"/>
                </a:lnTo>
                <a:lnTo>
                  <a:pt x="90474" y="50965"/>
                </a:lnTo>
                <a:lnTo>
                  <a:pt x="39484" y="50965"/>
                </a:lnTo>
                <a:lnTo>
                  <a:pt x="39484" y="40970"/>
                </a:lnTo>
                <a:lnTo>
                  <a:pt x="90474" y="40970"/>
                </a:lnTo>
                <a:lnTo>
                  <a:pt x="90474" y="32867"/>
                </a:lnTo>
                <a:lnTo>
                  <a:pt x="39484" y="32867"/>
                </a:lnTo>
                <a:lnTo>
                  <a:pt x="39484" y="23164"/>
                </a:lnTo>
                <a:lnTo>
                  <a:pt x="90474" y="23164"/>
                </a:lnTo>
                <a:lnTo>
                  <a:pt x="90474" y="14185"/>
                </a:lnTo>
                <a:lnTo>
                  <a:pt x="39484" y="14185"/>
                </a:lnTo>
                <a:lnTo>
                  <a:pt x="39484" y="292"/>
                </a:lnTo>
                <a:lnTo>
                  <a:pt x="29222" y="292"/>
                </a:lnTo>
                <a:lnTo>
                  <a:pt x="29222" y="14185"/>
                </a:lnTo>
                <a:lnTo>
                  <a:pt x="7874" y="14185"/>
                </a:lnTo>
                <a:lnTo>
                  <a:pt x="7874" y="23164"/>
                </a:lnTo>
                <a:lnTo>
                  <a:pt x="29222" y="23164"/>
                </a:lnTo>
                <a:lnTo>
                  <a:pt x="29222" y="69342"/>
                </a:lnTo>
                <a:lnTo>
                  <a:pt x="1409" y="69342"/>
                </a:lnTo>
                <a:lnTo>
                  <a:pt x="1409" y="78460"/>
                </a:lnTo>
                <a:lnTo>
                  <a:pt x="31750" y="78460"/>
                </a:lnTo>
                <a:lnTo>
                  <a:pt x="25057" y="85902"/>
                </a:lnTo>
                <a:lnTo>
                  <a:pt x="17246" y="92621"/>
                </a:lnTo>
                <a:lnTo>
                  <a:pt x="8763" y="98298"/>
                </a:lnTo>
                <a:lnTo>
                  <a:pt x="0" y="102641"/>
                </a:lnTo>
                <a:lnTo>
                  <a:pt x="2387" y="104673"/>
                </a:lnTo>
                <a:lnTo>
                  <a:pt x="5207" y="108292"/>
                </a:lnTo>
                <a:lnTo>
                  <a:pt x="6743" y="110896"/>
                </a:lnTo>
                <a:lnTo>
                  <a:pt x="16979" y="104978"/>
                </a:lnTo>
                <a:lnTo>
                  <a:pt x="26873" y="97282"/>
                </a:lnTo>
                <a:lnTo>
                  <a:pt x="35864" y="88303"/>
                </a:lnTo>
                <a:lnTo>
                  <a:pt x="43408" y="78460"/>
                </a:lnTo>
                <a:lnTo>
                  <a:pt x="87388" y="78460"/>
                </a:lnTo>
                <a:lnTo>
                  <a:pt x="94602" y="87795"/>
                </a:lnTo>
                <a:lnTo>
                  <a:pt x="103276" y="96342"/>
                </a:lnTo>
                <a:lnTo>
                  <a:pt x="112928" y="103593"/>
                </a:lnTo>
                <a:lnTo>
                  <a:pt x="123063" y="109016"/>
                </a:lnTo>
                <a:lnTo>
                  <a:pt x="124612" y="106553"/>
                </a:lnTo>
                <a:lnTo>
                  <a:pt x="127558" y="102793"/>
                </a:lnTo>
                <a:lnTo>
                  <a:pt x="129946" y="100761"/>
                </a:lnTo>
                <a:close/>
              </a:path>
              <a:path w="662939" h="133350">
                <a:moveTo>
                  <a:pt x="183337" y="7823"/>
                </a:moveTo>
                <a:lnTo>
                  <a:pt x="135572" y="7823"/>
                </a:lnTo>
                <a:lnTo>
                  <a:pt x="135572" y="17805"/>
                </a:lnTo>
                <a:lnTo>
                  <a:pt x="152704" y="17805"/>
                </a:lnTo>
                <a:lnTo>
                  <a:pt x="149352" y="33934"/>
                </a:lnTo>
                <a:lnTo>
                  <a:pt x="144932" y="48971"/>
                </a:lnTo>
                <a:lnTo>
                  <a:pt x="139369" y="62433"/>
                </a:lnTo>
                <a:lnTo>
                  <a:pt x="132613" y="73837"/>
                </a:lnTo>
                <a:lnTo>
                  <a:pt x="134302" y="76733"/>
                </a:lnTo>
                <a:lnTo>
                  <a:pt x="136690" y="82804"/>
                </a:lnTo>
                <a:lnTo>
                  <a:pt x="137401" y="85267"/>
                </a:lnTo>
                <a:lnTo>
                  <a:pt x="140068" y="81800"/>
                </a:lnTo>
                <a:lnTo>
                  <a:pt x="142455" y="77889"/>
                </a:lnTo>
                <a:lnTo>
                  <a:pt x="144703" y="73685"/>
                </a:lnTo>
                <a:lnTo>
                  <a:pt x="144703" y="125806"/>
                </a:lnTo>
                <a:lnTo>
                  <a:pt x="153555" y="125806"/>
                </a:lnTo>
                <a:lnTo>
                  <a:pt x="153555" y="114223"/>
                </a:lnTo>
                <a:lnTo>
                  <a:pt x="179959" y="114223"/>
                </a:lnTo>
                <a:lnTo>
                  <a:pt x="179959" y="104521"/>
                </a:lnTo>
                <a:lnTo>
                  <a:pt x="179959" y="61823"/>
                </a:lnTo>
                <a:lnTo>
                  <a:pt x="179959" y="52260"/>
                </a:lnTo>
                <a:lnTo>
                  <a:pt x="170967" y="52260"/>
                </a:lnTo>
                <a:lnTo>
                  <a:pt x="170967" y="61823"/>
                </a:lnTo>
                <a:lnTo>
                  <a:pt x="170967" y="104521"/>
                </a:lnTo>
                <a:lnTo>
                  <a:pt x="153555" y="104521"/>
                </a:lnTo>
                <a:lnTo>
                  <a:pt x="153555" y="73685"/>
                </a:lnTo>
                <a:lnTo>
                  <a:pt x="153555" y="61823"/>
                </a:lnTo>
                <a:lnTo>
                  <a:pt x="170967" y="61823"/>
                </a:lnTo>
                <a:lnTo>
                  <a:pt x="170967" y="52260"/>
                </a:lnTo>
                <a:lnTo>
                  <a:pt x="153835" y="52260"/>
                </a:lnTo>
                <a:lnTo>
                  <a:pt x="156438" y="44043"/>
                </a:lnTo>
                <a:lnTo>
                  <a:pt x="158762" y="35521"/>
                </a:lnTo>
                <a:lnTo>
                  <a:pt x="160807" y="26758"/>
                </a:lnTo>
                <a:lnTo>
                  <a:pt x="162547" y="17805"/>
                </a:lnTo>
                <a:lnTo>
                  <a:pt x="183337" y="17805"/>
                </a:lnTo>
                <a:lnTo>
                  <a:pt x="183337" y="7823"/>
                </a:lnTo>
                <a:close/>
              </a:path>
              <a:path w="662939" h="133350">
                <a:moveTo>
                  <a:pt x="258356" y="70650"/>
                </a:moveTo>
                <a:lnTo>
                  <a:pt x="248234" y="70789"/>
                </a:lnTo>
                <a:lnTo>
                  <a:pt x="248234" y="112928"/>
                </a:lnTo>
                <a:lnTo>
                  <a:pt x="228003" y="112928"/>
                </a:lnTo>
                <a:lnTo>
                  <a:pt x="228003" y="60515"/>
                </a:lnTo>
                <a:lnTo>
                  <a:pt x="254558" y="60515"/>
                </a:lnTo>
                <a:lnTo>
                  <a:pt x="254558" y="50812"/>
                </a:lnTo>
                <a:lnTo>
                  <a:pt x="254558" y="13754"/>
                </a:lnTo>
                <a:lnTo>
                  <a:pt x="244589" y="13754"/>
                </a:lnTo>
                <a:lnTo>
                  <a:pt x="244589" y="50812"/>
                </a:lnTo>
                <a:lnTo>
                  <a:pt x="228003" y="50812"/>
                </a:lnTo>
                <a:lnTo>
                  <a:pt x="228003" y="1155"/>
                </a:lnTo>
                <a:lnTo>
                  <a:pt x="217754" y="1155"/>
                </a:lnTo>
                <a:lnTo>
                  <a:pt x="217754" y="50812"/>
                </a:lnTo>
                <a:lnTo>
                  <a:pt x="200190" y="50812"/>
                </a:lnTo>
                <a:lnTo>
                  <a:pt x="200190" y="13754"/>
                </a:lnTo>
                <a:lnTo>
                  <a:pt x="190639" y="13754"/>
                </a:lnTo>
                <a:lnTo>
                  <a:pt x="190639" y="60515"/>
                </a:lnTo>
                <a:lnTo>
                  <a:pt x="217754" y="60515"/>
                </a:lnTo>
                <a:lnTo>
                  <a:pt x="217754" y="112928"/>
                </a:lnTo>
                <a:lnTo>
                  <a:pt x="197942" y="112928"/>
                </a:lnTo>
                <a:lnTo>
                  <a:pt x="197942" y="70650"/>
                </a:lnTo>
                <a:lnTo>
                  <a:pt x="187553" y="70650"/>
                </a:lnTo>
                <a:lnTo>
                  <a:pt x="187553" y="123342"/>
                </a:lnTo>
                <a:lnTo>
                  <a:pt x="248234" y="123342"/>
                </a:lnTo>
                <a:lnTo>
                  <a:pt x="248234" y="130873"/>
                </a:lnTo>
                <a:lnTo>
                  <a:pt x="258356" y="130873"/>
                </a:lnTo>
                <a:lnTo>
                  <a:pt x="258356" y="112928"/>
                </a:lnTo>
                <a:lnTo>
                  <a:pt x="258356" y="70650"/>
                </a:lnTo>
                <a:close/>
              </a:path>
              <a:path w="662939" h="133350">
                <a:moveTo>
                  <a:pt x="324383" y="96418"/>
                </a:moveTo>
                <a:lnTo>
                  <a:pt x="301625" y="96418"/>
                </a:lnTo>
                <a:lnTo>
                  <a:pt x="301625" y="83820"/>
                </a:lnTo>
                <a:lnTo>
                  <a:pt x="320725" y="83820"/>
                </a:lnTo>
                <a:lnTo>
                  <a:pt x="320725" y="75285"/>
                </a:lnTo>
                <a:lnTo>
                  <a:pt x="320725" y="64427"/>
                </a:lnTo>
                <a:lnTo>
                  <a:pt x="320725" y="56172"/>
                </a:lnTo>
                <a:lnTo>
                  <a:pt x="320725" y="45745"/>
                </a:lnTo>
                <a:lnTo>
                  <a:pt x="320725" y="37058"/>
                </a:lnTo>
                <a:lnTo>
                  <a:pt x="311175" y="37058"/>
                </a:lnTo>
                <a:lnTo>
                  <a:pt x="311175" y="45745"/>
                </a:lnTo>
                <a:lnTo>
                  <a:pt x="311175" y="56172"/>
                </a:lnTo>
                <a:lnTo>
                  <a:pt x="311175" y="64427"/>
                </a:lnTo>
                <a:lnTo>
                  <a:pt x="311175" y="75285"/>
                </a:lnTo>
                <a:lnTo>
                  <a:pt x="281952" y="75285"/>
                </a:lnTo>
                <a:lnTo>
                  <a:pt x="281952" y="64427"/>
                </a:lnTo>
                <a:lnTo>
                  <a:pt x="311175" y="64427"/>
                </a:lnTo>
                <a:lnTo>
                  <a:pt x="311175" y="56172"/>
                </a:lnTo>
                <a:lnTo>
                  <a:pt x="281952" y="56172"/>
                </a:lnTo>
                <a:lnTo>
                  <a:pt x="281952" y="45745"/>
                </a:lnTo>
                <a:lnTo>
                  <a:pt x="311175" y="45745"/>
                </a:lnTo>
                <a:lnTo>
                  <a:pt x="311175" y="37058"/>
                </a:lnTo>
                <a:lnTo>
                  <a:pt x="301625" y="37058"/>
                </a:lnTo>
                <a:lnTo>
                  <a:pt x="301625" y="25044"/>
                </a:lnTo>
                <a:lnTo>
                  <a:pt x="323532" y="25044"/>
                </a:lnTo>
                <a:lnTo>
                  <a:pt x="323532" y="15341"/>
                </a:lnTo>
                <a:lnTo>
                  <a:pt x="301625" y="15341"/>
                </a:lnTo>
                <a:lnTo>
                  <a:pt x="301625" y="0"/>
                </a:lnTo>
                <a:lnTo>
                  <a:pt x="291503" y="0"/>
                </a:lnTo>
                <a:lnTo>
                  <a:pt x="291503" y="15341"/>
                </a:lnTo>
                <a:lnTo>
                  <a:pt x="268884" y="15341"/>
                </a:lnTo>
                <a:lnTo>
                  <a:pt x="268884" y="25044"/>
                </a:lnTo>
                <a:lnTo>
                  <a:pt x="291503" y="25044"/>
                </a:lnTo>
                <a:lnTo>
                  <a:pt x="291503" y="37058"/>
                </a:lnTo>
                <a:lnTo>
                  <a:pt x="272681" y="37058"/>
                </a:lnTo>
                <a:lnTo>
                  <a:pt x="272681" y="83820"/>
                </a:lnTo>
                <a:lnTo>
                  <a:pt x="291503" y="83820"/>
                </a:lnTo>
                <a:lnTo>
                  <a:pt x="291503" y="96418"/>
                </a:lnTo>
                <a:lnTo>
                  <a:pt x="267487" y="96418"/>
                </a:lnTo>
                <a:lnTo>
                  <a:pt x="267487" y="106260"/>
                </a:lnTo>
                <a:lnTo>
                  <a:pt x="291503" y="106260"/>
                </a:lnTo>
                <a:lnTo>
                  <a:pt x="291503" y="133045"/>
                </a:lnTo>
                <a:lnTo>
                  <a:pt x="301625" y="133045"/>
                </a:lnTo>
                <a:lnTo>
                  <a:pt x="301625" y="106260"/>
                </a:lnTo>
                <a:lnTo>
                  <a:pt x="324383" y="106260"/>
                </a:lnTo>
                <a:lnTo>
                  <a:pt x="324383" y="96418"/>
                </a:lnTo>
                <a:close/>
              </a:path>
              <a:path w="662939" h="133350">
                <a:moveTo>
                  <a:pt x="395884" y="72390"/>
                </a:moveTo>
                <a:lnTo>
                  <a:pt x="362877" y="72390"/>
                </a:lnTo>
                <a:lnTo>
                  <a:pt x="362877" y="56032"/>
                </a:lnTo>
                <a:lnTo>
                  <a:pt x="387731" y="56032"/>
                </a:lnTo>
                <a:lnTo>
                  <a:pt x="387731" y="46037"/>
                </a:lnTo>
                <a:lnTo>
                  <a:pt x="362877" y="46037"/>
                </a:lnTo>
                <a:lnTo>
                  <a:pt x="362877" y="29819"/>
                </a:lnTo>
                <a:lnTo>
                  <a:pt x="393077" y="29819"/>
                </a:lnTo>
                <a:lnTo>
                  <a:pt x="393077" y="19685"/>
                </a:lnTo>
                <a:lnTo>
                  <a:pt x="362877" y="19685"/>
                </a:lnTo>
                <a:lnTo>
                  <a:pt x="362877" y="139"/>
                </a:lnTo>
                <a:lnTo>
                  <a:pt x="352615" y="139"/>
                </a:lnTo>
                <a:lnTo>
                  <a:pt x="352615" y="19685"/>
                </a:lnTo>
                <a:lnTo>
                  <a:pt x="327050" y="19685"/>
                </a:lnTo>
                <a:lnTo>
                  <a:pt x="327050" y="29819"/>
                </a:lnTo>
                <a:lnTo>
                  <a:pt x="352615" y="29819"/>
                </a:lnTo>
                <a:lnTo>
                  <a:pt x="352615" y="46037"/>
                </a:lnTo>
                <a:lnTo>
                  <a:pt x="329996" y="46037"/>
                </a:lnTo>
                <a:lnTo>
                  <a:pt x="329996" y="56032"/>
                </a:lnTo>
                <a:lnTo>
                  <a:pt x="352615" y="56032"/>
                </a:lnTo>
                <a:lnTo>
                  <a:pt x="352615" y="72390"/>
                </a:lnTo>
                <a:lnTo>
                  <a:pt x="326351" y="72390"/>
                </a:lnTo>
                <a:lnTo>
                  <a:pt x="326351" y="82524"/>
                </a:lnTo>
                <a:lnTo>
                  <a:pt x="352615" y="82524"/>
                </a:lnTo>
                <a:lnTo>
                  <a:pt x="352615" y="132181"/>
                </a:lnTo>
                <a:lnTo>
                  <a:pt x="362877" y="132181"/>
                </a:lnTo>
                <a:lnTo>
                  <a:pt x="362877" y="82524"/>
                </a:lnTo>
                <a:lnTo>
                  <a:pt x="385914" y="82524"/>
                </a:lnTo>
                <a:lnTo>
                  <a:pt x="367512" y="110172"/>
                </a:lnTo>
                <a:lnTo>
                  <a:pt x="368909" y="112636"/>
                </a:lnTo>
                <a:lnTo>
                  <a:pt x="369900" y="116547"/>
                </a:lnTo>
                <a:lnTo>
                  <a:pt x="370014" y="118999"/>
                </a:lnTo>
                <a:lnTo>
                  <a:pt x="370039" y="119443"/>
                </a:lnTo>
                <a:lnTo>
                  <a:pt x="374815" y="119722"/>
                </a:lnTo>
                <a:lnTo>
                  <a:pt x="379450" y="119583"/>
                </a:lnTo>
                <a:lnTo>
                  <a:pt x="382117" y="119291"/>
                </a:lnTo>
                <a:lnTo>
                  <a:pt x="385203" y="118999"/>
                </a:lnTo>
                <a:lnTo>
                  <a:pt x="387311" y="118135"/>
                </a:lnTo>
                <a:lnTo>
                  <a:pt x="389280" y="115824"/>
                </a:lnTo>
                <a:lnTo>
                  <a:pt x="391274" y="111823"/>
                </a:lnTo>
                <a:lnTo>
                  <a:pt x="391553" y="110604"/>
                </a:lnTo>
                <a:lnTo>
                  <a:pt x="391655" y="110172"/>
                </a:lnTo>
                <a:lnTo>
                  <a:pt x="392912" y="104521"/>
                </a:lnTo>
                <a:lnTo>
                  <a:pt x="394322" y="93103"/>
                </a:lnTo>
                <a:lnTo>
                  <a:pt x="395605" y="76733"/>
                </a:lnTo>
                <a:lnTo>
                  <a:pt x="395744" y="75425"/>
                </a:lnTo>
                <a:lnTo>
                  <a:pt x="395884" y="72390"/>
                </a:lnTo>
                <a:close/>
              </a:path>
              <a:path w="662939" h="133350">
                <a:moveTo>
                  <a:pt x="498995" y="86868"/>
                </a:moveTo>
                <a:lnTo>
                  <a:pt x="498906" y="86715"/>
                </a:lnTo>
                <a:lnTo>
                  <a:pt x="496189" y="82372"/>
                </a:lnTo>
                <a:lnTo>
                  <a:pt x="490004" y="75717"/>
                </a:lnTo>
                <a:lnTo>
                  <a:pt x="484809" y="71081"/>
                </a:lnTo>
                <a:lnTo>
                  <a:pt x="478205" y="74841"/>
                </a:lnTo>
                <a:lnTo>
                  <a:pt x="483120" y="79768"/>
                </a:lnTo>
                <a:lnTo>
                  <a:pt x="489165" y="86715"/>
                </a:lnTo>
                <a:lnTo>
                  <a:pt x="489254" y="86868"/>
                </a:lnTo>
                <a:lnTo>
                  <a:pt x="491832" y="91211"/>
                </a:lnTo>
                <a:lnTo>
                  <a:pt x="498995" y="86868"/>
                </a:lnTo>
                <a:close/>
              </a:path>
              <a:path w="662939" h="133350">
                <a:moveTo>
                  <a:pt x="503770" y="92798"/>
                </a:moveTo>
                <a:lnTo>
                  <a:pt x="469353" y="92798"/>
                </a:lnTo>
                <a:lnTo>
                  <a:pt x="469353" y="68478"/>
                </a:lnTo>
                <a:lnTo>
                  <a:pt x="497459" y="68478"/>
                </a:lnTo>
                <a:lnTo>
                  <a:pt x="497459" y="59207"/>
                </a:lnTo>
                <a:lnTo>
                  <a:pt x="469353" y="59207"/>
                </a:lnTo>
                <a:lnTo>
                  <a:pt x="469353" y="38658"/>
                </a:lnTo>
                <a:lnTo>
                  <a:pt x="500964" y="38658"/>
                </a:lnTo>
                <a:lnTo>
                  <a:pt x="500964" y="28956"/>
                </a:lnTo>
                <a:lnTo>
                  <a:pt x="429183" y="28956"/>
                </a:lnTo>
                <a:lnTo>
                  <a:pt x="429183" y="38658"/>
                </a:lnTo>
                <a:lnTo>
                  <a:pt x="459524" y="38658"/>
                </a:lnTo>
                <a:lnTo>
                  <a:pt x="459524" y="59207"/>
                </a:lnTo>
                <a:lnTo>
                  <a:pt x="433108" y="59207"/>
                </a:lnTo>
                <a:lnTo>
                  <a:pt x="433108" y="68478"/>
                </a:lnTo>
                <a:lnTo>
                  <a:pt x="459524" y="68478"/>
                </a:lnTo>
                <a:lnTo>
                  <a:pt x="459524" y="92798"/>
                </a:lnTo>
                <a:lnTo>
                  <a:pt x="427215" y="92798"/>
                </a:lnTo>
                <a:lnTo>
                  <a:pt x="427215" y="101917"/>
                </a:lnTo>
                <a:lnTo>
                  <a:pt x="503770" y="101917"/>
                </a:lnTo>
                <a:lnTo>
                  <a:pt x="503770" y="92798"/>
                </a:lnTo>
                <a:close/>
              </a:path>
              <a:path w="662939" h="133350">
                <a:moveTo>
                  <a:pt x="522744" y="6807"/>
                </a:moveTo>
                <a:lnTo>
                  <a:pt x="511924" y="6807"/>
                </a:lnTo>
                <a:lnTo>
                  <a:pt x="511924" y="16789"/>
                </a:lnTo>
                <a:lnTo>
                  <a:pt x="511924" y="115239"/>
                </a:lnTo>
                <a:lnTo>
                  <a:pt x="417944" y="115239"/>
                </a:lnTo>
                <a:lnTo>
                  <a:pt x="417944" y="16789"/>
                </a:lnTo>
                <a:lnTo>
                  <a:pt x="511924" y="16789"/>
                </a:lnTo>
                <a:lnTo>
                  <a:pt x="511924" y="6807"/>
                </a:lnTo>
                <a:lnTo>
                  <a:pt x="407543" y="6807"/>
                </a:lnTo>
                <a:lnTo>
                  <a:pt x="407543" y="132461"/>
                </a:lnTo>
                <a:lnTo>
                  <a:pt x="417944" y="132461"/>
                </a:lnTo>
                <a:lnTo>
                  <a:pt x="417944" y="125222"/>
                </a:lnTo>
                <a:lnTo>
                  <a:pt x="511924" y="125222"/>
                </a:lnTo>
                <a:lnTo>
                  <a:pt x="511924" y="132461"/>
                </a:lnTo>
                <a:lnTo>
                  <a:pt x="522744" y="132461"/>
                </a:lnTo>
                <a:lnTo>
                  <a:pt x="522744" y="125222"/>
                </a:lnTo>
                <a:lnTo>
                  <a:pt x="522744" y="115239"/>
                </a:lnTo>
                <a:lnTo>
                  <a:pt x="522744" y="16789"/>
                </a:lnTo>
                <a:lnTo>
                  <a:pt x="522744" y="6807"/>
                </a:lnTo>
                <a:close/>
              </a:path>
              <a:path w="662939" h="133350">
                <a:moveTo>
                  <a:pt x="570788" y="25628"/>
                </a:moveTo>
                <a:lnTo>
                  <a:pt x="566635" y="20650"/>
                </a:lnTo>
                <a:lnTo>
                  <a:pt x="561200" y="14998"/>
                </a:lnTo>
                <a:lnTo>
                  <a:pt x="555180" y="9271"/>
                </a:lnTo>
                <a:lnTo>
                  <a:pt x="549287" y="4051"/>
                </a:lnTo>
                <a:lnTo>
                  <a:pt x="542544" y="10566"/>
                </a:lnTo>
                <a:lnTo>
                  <a:pt x="548373" y="16192"/>
                </a:lnTo>
                <a:lnTo>
                  <a:pt x="554240" y="22263"/>
                </a:lnTo>
                <a:lnTo>
                  <a:pt x="559536" y="28155"/>
                </a:lnTo>
                <a:lnTo>
                  <a:pt x="563626" y="33299"/>
                </a:lnTo>
                <a:lnTo>
                  <a:pt x="570788" y="25628"/>
                </a:lnTo>
                <a:close/>
              </a:path>
              <a:path w="662939" h="133350">
                <a:moveTo>
                  <a:pt x="583857" y="105968"/>
                </a:moveTo>
                <a:lnTo>
                  <a:pt x="582866" y="103797"/>
                </a:lnTo>
                <a:lnTo>
                  <a:pt x="581609" y="99606"/>
                </a:lnTo>
                <a:lnTo>
                  <a:pt x="581037" y="96850"/>
                </a:lnTo>
                <a:lnTo>
                  <a:pt x="564324" y="108140"/>
                </a:lnTo>
                <a:lnTo>
                  <a:pt x="564324" y="45313"/>
                </a:lnTo>
                <a:lnTo>
                  <a:pt x="535101" y="45313"/>
                </a:lnTo>
                <a:lnTo>
                  <a:pt x="535101" y="55587"/>
                </a:lnTo>
                <a:lnTo>
                  <a:pt x="554494" y="55587"/>
                </a:lnTo>
                <a:lnTo>
                  <a:pt x="554494" y="113931"/>
                </a:lnTo>
                <a:lnTo>
                  <a:pt x="551535" y="117119"/>
                </a:lnTo>
                <a:lnTo>
                  <a:pt x="549567" y="118567"/>
                </a:lnTo>
                <a:lnTo>
                  <a:pt x="551256" y="120878"/>
                </a:lnTo>
                <a:lnTo>
                  <a:pt x="553923" y="125514"/>
                </a:lnTo>
                <a:lnTo>
                  <a:pt x="554024" y="125818"/>
                </a:lnTo>
                <a:lnTo>
                  <a:pt x="554774" y="128117"/>
                </a:lnTo>
                <a:lnTo>
                  <a:pt x="556920" y="125818"/>
                </a:lnTo>
                <a:lnTo>
                  <a:pt x="561352" y="122212"/>
                </a:lnTo>
                <a:lnTo>
                  <a:pt x="569760" y="116014"/>
                </a:lnTo>
                <a:lnTo>
                  <a:pt x="580809" y="108140"/>
                </a:lnTo>
                <a:lnTo>
                  <a:pt x="583857" y="105968"/>
                </a:lnTo>
                <a:close/>
              </a:path>
              <a:path w="662939" h="133350">
                <a:moveTo>
                  <a:pt x="652970" y="82080"/>
                </a:moveTo>
                <a:lnTo>
                  <a:pt x="642708" y="82080"/>
                </a:lnTo>
                <a:lnTo>
                  <a:pt x="642708" y="91490"/>
                </a:lnTo>
                <a:lnTo>
                  <a:pt x="642708" y="117411"/>
                </a:lnTo>
                <a:lnTo>
                  <a:pt x="595083" y="117411"/>
                </a:lnTo>
                <a:lnTo>
                  <a:pt x="595083" y="91490"/>
                </a:lnTo>
                <a:lnTo>
                  <a:pt x="642708" y="91490"/>
                </a:lnTo>
                <a:lnTo>
                  <a:pt x="642708" y="82080"/>
                </a:lnTo>
                <a:lnTo>
                  <a:pt x="585114" y="82080"/>
                </a:lnTo>
                <a:lnTo>
                  <a:pt x="585114" y="132461"/>
                </a:lnTo>
                <a:lnTo>
                  <a:pt x="595083" y="132461"/>
                </a:lnTo>
                <a:lnTo>
                  <a:pt x="595083" y="126822"/>
                </a:lnTo>
                <a:lnTo>
                  <a:pt x="642708" y="126822"/>
                </a:lnTo>
                <a:lnTo>
                  <a:pt x="642708" y="132029"/>
                </a:lnTo>
                <a:lnTo>
                  <a:pt x="652970" y="132029"/>
                </a:lnTo>
                <a:lnTo>
                  <a:pt x="652970" y="126822"/>
                </a:lnTo>
                <a:lnTo>
                  <a:pt x="652970" y="117411"/>
                </a:lnTo>
                <a:lnTo>
                  <a:pt x="652970" y="91490"/>
                </a:lnTo>
                <a:lnTo>
                  <a:pt x="652970" y="82080"/>
                </a:lnTo>
                <a:close/>
              </a:path>
              <a:path w="662939" h="133350">
                <a:moveTo>
                  <a:pt x="662381" y="60375"/>
                </a:moveTo>
                <a:lnTo>
                  <a:pt x="645947" y="60375"/>
                </a:lnTo>
                <a:lnTo>
                  <a:pt x="646772" y="53225"/>
                </a:lnTo>
                <a:lnTo>
                  <a:pt x="647611" y="45313"/>
                </a:lnTo>
                <a:lnTo>
                  <a:pt x="648233" y="38481"/>
                </a:lnTo>
                <a:lnTo>
                  <a:pt x="648754" y="31419"/>
                </a:lnTo>
                <a:lnTo>
                  <a:pt x="641311" y="30695"/>
                </a:lnTo>
                <a:lnTo>
                  <a:pt x="639762" y="31267"/>
                </a:lnTo>
                <a:lnTo>
                  <a:pt x="638073" y="31267"/>
                </a:lnTo>
                <a:lnTo>
                  <a:pt x="638073" y="40678"/>
                </a:lnTo>
                <a:lnTo>
                  <a:pt x="637413" y="47777"/>
                </a:lnTo>
                <a:lnTo>
                  <a:pt x="636816" y="54000"/>
                </a:lnTo>
                <a:lnTo>
                  <a:pt x="636739" y="54584"/>
                </a:lnTo>
                <a:lnTo>
                  <a:pt x="635965" y="60375"/>
                </a:lnTo>
                <a:lnTo>
                  <a:pt x="607314" y="60375"/>
                </a:lnTo>
                <a:lnTo>
                  <a:pt x="608711" y="54584"/>
                </a:lnTo>
                <a:lnTo>
                  <a:pt x="610260" y="47777"/>
                </a:lnTo>
                <a:lnTo>
                  <a:pt x="611809" y="40678"/>
                </a:lnTo>
                <a:lnTo>
                  <a:pt x="638073" y="40678"/>
                </a:lnTo>
                <a:lnTo>
                  <a:pt x="638073" y="31267"/>
                </a:lnTo>
                <a:lnTo>
                  <a:pt x="613778" y="31267"/>
                </a:lnTo>
                <a:lnTo>
                  <a:pt x="615035" y="25768"/>
                </a:lnTo>
                <a:lnTo>
                  <a:pt x="616165" y="20116"/>
                </a:lnTo>
                <a:lnTo>
                  <a:pt x="617143" y="15062"/>
                </a:lnTo>
                <a:lnTo>
                  <a:pt x="657606" y="15062"/>
                </a:lnTo>
                <a:lnTo>
                  <a:pt x="657606" y="5359"/>
                </a:lnTo>
                <a:lnTo>
                  <a:pt x="578231" y="5359"/>
                </a:lnTo>
                <a:lnTo>
                  <a:pt x="578231" y="15062"/>
                </a:lnTo>
                <a:lnTo>
                  <a:pt x="606463" y="15062"/>
                </a:lnTo>
                <a:lnTo>
                  <a:pt x="605624" y="20116"/>
                </a:lnTo>
                <a:lnTo>
                  <a:pt x="604647" y="25768"/>
                </a:lnTo>
                <a:lnTo>
                  <a:pt x="603377" y="31267"/>
                </a:lnTo>
                <a:lnTo>
                  <a:pt x="583425" y="31267"/>
                </a:lnTo>
                <a:lnTo>
                  <a:pt x="583425" y="40678"/>
                </a:lnTo>
                <a:lnTo>
                  <a:pt x="601268" y="40678"/>
                </a:lnTo>
                <a:lnTo>
                  <a:pt x="599719" y="47777"/>
                </a:lnTo>
                <a:lnTo>
                  <a:pt x="598182" y="54584"/>
                </a:lnTo>
                <a:lnTo>
                  <a:pt x="596633" y="60375"/>
                </a:lnTo>
                <a:lnTo>
                  <a:pt x="573455" y="60375"/>
                </a:lnTo>
                <a:lnTo>
                  <a:pt x="573455" y="70218"/>
                </a:lnTo>
                <a:lnTo>
                  <a:pt x="662381" y="70218"/>
                </a:lnTo>
                <a:lnTo>
                  <a:pt x="662381" y="603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0" name="object 4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981012" y="1344520"/>
            <a:ext cx="1422874" cy="241326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053240" y="1752543"/>
            <a:ext cx="1296395" cy="133360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3898617" y="1343452"/>
            <a:ext cx="0" cy="3442335"/>
          </a:xfrm>
          <a:custGeom>
            <a:avLst/>
            <a:gdLst/>
            <a:ahLst/>
            <a:cxnLst/>
            <a:rect l="l" t="t" r="r" b="b"/>
            <a:pathLst>
              <a:path w="0" h="3442335">
                <a:moveTo>
                  <a:pt x="0" y="0"/>
                </a:moveTo>
                <a:lnTo>
                  <a:pt x="0" y="3442073"/>
                </a:lnTo>
              </a:path>
            </a:pathLst>
          </a:custGeom>
          <a:ln w="21230">
            <a:solidFill>
              <a:srgbClr val="A99EEA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3" name="object 43"/>
          <p:cNvGrpSpPr/>
          <p:nvPr/>
        </p:nvGrpSpPr>
        <p:grpSpPr>
          <a:xfrm>
            <a:off x="3966753" y="2283327"/>
            <a:ext cx="3447415" cy="2479040"/>
            <a:chOff x="3966753" y="2283327"/>
            <a:chExt cx="3447415" cy="2479040"/>
          </a:xfrm>
        </p:grpSpPr>
        <p:sp>
          <p:nvSpPr>
            <p:cNvPr id="44" name="object 44"/>
            <p:cNvSpPr/>
            <p:nvPr/>
          </p:nvSpPr>
          <p:spPr>
            <a:xfrm>
              <a:off x="3985853" y="2331535"/>
              <a:ext cx="3409315" cy="2430780"/>
            </a:xfrm>
            <a:custGeom>
              <a:avLst/>
              <a:gdLst/>
              <a:ahLst/>
              <a:cxnLst/>
              <a:rect l="l" t="t" r="r" b="b"/>
              <a:pathLst>
                <a:path w="3409315" h="2430779">
                  <a:moveTo>
                    <a:pt x="3409170" y="2430259"/>
                  </a:moveTo>
                  <a:lnTo>
                    <a:pt x="0" y="2430259"/>
                  </a:lnTo>
                  <a:lnTo>
                    <a:pt x="0" y="0"/>
                  </a:lnTo>
                  <a:lnTo>
                    <a:pt x="3409170" y="0"/>
                  </a:lnTo>
                  <a:lnTo>
                    <a:pt x="3409170" y="243025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966753" y="2283327"/>
              <a:ext cx="3447415" cy="19685"/>
            </a:xfrm>
            <a:custGeom>
              <a:avLst/>
              <a:gdLst/>
              <a:ahLst/>
              <a:cxnLst/>
              <a:rect l="l" t="t" r="r" b="b"/>
              <a:pathLst>
                <a:path w="3447415" h="19685">
                  <a:moveTo>
                    <a:pt x="3447343" y="19684"/>
                  </a:moveTo>
                  <a:lnTo>
                    <a:pt x="0" y="11310"/>
                  </a:lnTo>
                  <a:lnTo>
                    <a:pt x="27" y="0"/>
                  </a:lnTo>
                  <a:lnTo>
                    <a:pt x="3447370" y="8373"/>
                  </a:lnTo>
                  <a:lnTo>
                    <a:pt x="3447343" y="19684"/>
                  </a:lnTo>
                  <a:close/>
                </a:path>
              </a:pathLst>
            </a:custGeom>
            <a:solidFill>
              <a:srgbClr val="A99EE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77734" y="3663766"/>
              <a:ext cx="1098607" cy="1098188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279326" y="2065720"/>
            <a:ext cx="542005" cy="115079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4118782" y="2632910"/>
            <a:ext cx="57785" cy="59690"/>
          </a:xfrm>
          <a:custGeom>
            <a:avLst/>
            <a:gdLst/>
            <a:ahLst/>
            <a:cxnLst/>
            <a:rect l="l" t="t" r="r" b="b"/>
            <a:pathLst>
              <a:path w="57785" h="59689">
                <a:moveTo>
                  <a:pt x="28740" y="59236"/>
                </a:moveTo>
                <a:lnTo>
                  <a:pt x="17501" y="56927"/>
                </a:lnTo>
                <a:lnTo>
                  <a:pt x="8371" y="50609"/>
                </a:lnTo>
                <a:lnTo>
                  <a:pt x="2241" y="41201"/>
                </a:lnTo>
                <a:lnTo>
                  <a:pt x="0" y="29618"/>
                </a:lnTo>
                <a:lnTo>
                  <a:pt x="2241" y="18035"/>
                </a:lnTo>
                <a:lnTo>
                  <a:pt x="8371" y="8627"/>
                </a:lnTo>
                <a:lnTo>
                  <a:pt x="17501" y="2309"/>
                </a:lnTo>
                <a:lnTo>
                  <a:pt x="28740" y="0"/>
                </a:lnTo>
                <a:lnTo>
                  <a:pt x="39980" y="2309"/>
                </a:lnTo>
                <a:lnTo>
                  <a:pt x="49110" y="8627"/>
                </a:lnTo>
                <a:lnTo>
                  <a:pt x="55240" y="18035"/>
                </a:lnTo>
                <a:lnTo>
                  <a:pt x="57481" y="29618"/>
                </a:lnTo>
                <a:lnTo>
                  <a:pt x="55240" y="41201"/>
                </a:lnTo>
                <a:lnTo>
                  <a:pt x="49110" y="50609"/>
                </a:lnTo>
                <a:lnTo>
                  <a:pt x="39980" y="56927"/>
                </a:lnTo>
                <a:lnTo>
                  <a:pt x="28740" y="592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9" name="object 4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264850" y="2595749"/>
            <a:ext cx="1480558" cy="134100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4118782" y="2917731"/>
            <a:ext cx="57785" cy="59690"/>
          </a:xfrm>
          <a:custGeom>
            <a:avLst/>
            <a:gdLst/>
            <a:ahLst/>
            <a:cxnLst/>
            <a:rect l="l" t="t" r="r" b="b"/>
            <a:pathLst>
              <a:path w="57785" h="59689">
                <a:moveTo>
                  <a:pt x="28740" y="59236"/>
                </a:moveTo>
                <a:lnTo>
                  <a:pt x="17501" y="56927"/>
                </a:lnTo>
                <a:lnTo>
                  <a:pt x="8371" y="50609"/>
                </a:lnTo>
                <a:lnTo>
                  <a:pt x="2241" y="41201"/>
                </a:lnTo>
                <a:lnTo>
                  <a:pt x="0" y="29618"/>
                </a:lnTo>
                <a:lnTo>
                  <a:pt x="2241" y="18035"/>
                </a:lnTo>
                <a:lnTo>
                  <a:pt x="8371" y="8627"/>
                </a:lnTo>
                <a:lnTo>
                  <a:pt x="17501" y="2309"/>
                </a:lnTo>
                <a:lnTo>
                  <a:pt x="28740" y="0"/>
                </a:lnTo>
                <a:lnTo>
                  <a:pt x="39980" y="2309"/>
                </a:lnTo>
                <a:lnTo>
                  <a:pt x="49110" y="8627"/>
                </a:lnTo>
                <a:lnTo>
                  <a:pt x="55240" y="18035"/>
                </a:lnTo>
                <a:lnTo>
                  <a:pt x="57481" y="29618"/>
                </a:lnTo>
                <a:lnTo>
                  <a:pt x="55240" y="41201"/>
                </a:lnTo>
                <a:lnTo>
                  <a:pt x="49110" y="50609"/>
                </a:lnTo>
                <a:lnTo>
                  <a:pt x="39980" y="56927"/>
                </a:lnTo>
                <a:lnTo>
                  <a:pt x="28740" y="592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1" name="object 51"/>
          <p:cNvGrpSpPr/>
          <p:nvPr/>
        </p:nvGrpSpPr>
        <p:grpSpPr>
          <a:xfrm>
            <a:off x="4264850" y="2880570"/>
            <a:ext cx="1168400" cy="134620"/>
            <a:chOff x="4264850" y="2880570"/>
            <a:chExt cx="1168400" cy="134620"/>
          </a:xfrm>
        </p:grpSpPr>
        <p:sp>
          <p:nvSpPr>
            <p:cNvPr id="52" name="object 52"/>
            <p:cNvSpPr/>
            <p:nvPr/>
          </p:nvSpPr>
          <p:spPr>
            <a:xfrm>
              <a:off x="4264850" y="2898847"/>
              <a:ext cx="74930" cy="99060"/>
            </a:xfrm>
            <a:custGeom>
              <a:avLst/>
              <a:gdLst/>
              <a:ahLst/>
              <a:cxnLst/>
              <a:rect l="l" t="t" r="r" b="b"/>
              <a:pathLst>
                <a:path w="74929" h="99060">
                  <a:moveTo>
                    <a:pt x="74341" y="98803"/>
                  </a:moveTo>
                  <a:lnTo>
                    <a:pt x="56739" y="98803"/>
                  </a:lnTo>
                  <a:lnTo>
                    <a:pt x="25935" y="54708"/>
                  </a:lnTo>
                  <a:lnTo>
                    <a:pt x="14559" y="68168"/>
                  </a:lnTo>
                  <a:lnTo>
                    <a:pt x="14559" y="98803"/>
                  </a:lnTo>
                  <a:lnTo>
                    <a:pt x="0" y="98803"/>
                  </a:lnTo>
                  <a:lnTo>
                    <a:pt x="0" y="0"/>
                  </a:lnTo>
                  <a:lnTo>
                    <a:pt x="14559" y="0"/>
                  </a:lnTo>
                  <a:lnTo>
                    <a:pt x="14559" y="47134"/>
                  </a:lnTo>
                  <a:lnTo>
                    <a:pt x="15823" y="47134"/>
                  </a:lnTo>
                  <a:lnTo>
                    <a:pt x="55896" y="0"/>
                  </a:lnTo>
                  <a:lnTo>
                    <a:pt x="74200" y="0"/>
                  </a:lnTo>
                  <a:lnTo>
                    <a:pt x="35579" y="44480"/>
                  </a:lnTo>
                  <a:lnTo>
                    <a:pt x="74341" y="988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49678" y="2880570"/>
              <a:ext cx="1083114" cy="134100"/>
            </a:xfrm>
            <a:prstGeom prst="rect">
              <a:avLst/>
            </a:prstGeom>
          </p:spPr>
        </p:pic>
      </p:grpSp>
      <p:sp>
        <p:nvSpPr>
          <p:cNvPr id="54" name="object 54"/>
          <p:cNvSpPr/>
          <p:nvPr/>
        </p:nvSpPr>
        <p:spPr>
          <a:xfrm>
            <a:off x="4118782" y="3202551"/>
            <a:ext cx="57785" cy="59690"/>
          </a:xfrm>
          <a:custGeom>
            <a:avLst/>
            <a:gdLst/>
            <a:ahLst/>
            <a:cxnLst/>
            <a:rect l="l" t="t" r="r" b="b"/>
            <a:pathLst>
              <a:path w="57785" h="59689">
                <a:moveTo>
                  <a:pt x="28740" y="59236"/>
                </a:moveTo>
                <a:lnTo>
                  <a:pt x="17501" y="56927"/>
                </a:lnTo>
                <a:lnTo>
                  <a:pt x="8371" y="50609"/>
                </a:lnTo>
                <a:lnTo>
                  <a:pt x="2241" y="41201"/>
                </a:lnTo>
                <a:lnTo>
                  <a:pt x="0" y="29618"/>
                </a:lnTo>
                <a:lnTo>
                  <a:pt x="2241" y="18035"/>
                </a:lnTo>
                <a:lnTo>
                  <a:pt x="8371" y="8627"/>
                </a:lnTo>
                <a:lnTo>
                  <a:pt x="17501" y="2309"/>
                </a:lnTo>
                <a:lnTo>
                  <a:pt x="28740" y="0"/>
                </a:lnTo>
                <a:lnTo>
                  <a:pt x="39980" y="2309"/>
                </a:lnTo>
                <a:lnTo>
                  <a:pt x="49110" y="8627"/>
                </a:lnTo>
                <a:lnTo>
                  <a:pt x="55240" y="18035"/>
                </a:lnTo>
                <a:lnTo>
                  <a:pt x="57481" y="29618"/>
                </a:lnTo>
                <a:lnTo>
                  <a:pt x="55240" y="41201"/>
                </a:lnTo>
                <a:lnTo>
                  <a:pt x="49110" y="50609"/>
                </a:lnTo>
                <a:lnTo>
                  <a:pt x="39980" y="56927"/>
                </a:lnTo>
                <a:lnTo>
                  <a:pt x="28740" y="592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5" name="object 5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264850" y="3165670"/>
            <a:ext cx="1035087" cy="133821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4118782" y="3487372"/>
            <a:ext cx="57785" cy="59690"/>
          </a:xfrm>
          <a:custGeom>
            <a:avLst/>
            <a:gdLst/>
            <a:ahLst/>
            <a:cxnLst/>
            <a:rect l="l" t="t" r="r" b="b"/>
            <a:pathLst>
              <a:path w="57785" h="59689">
                <a:moveTo>
                  <a:pt x="28740" y="59236"/>
                </a:moveTo>
                <a:lnTo>
                  <a:pt x="17501" y="56927"/>
                </a:lnTo>
                <a:lnTo>
                  <a:pt x="8371" y="50609"/>
                </a:lnTo>
                <a:lnTo>
                  <a:pt x="2241" y="41201"/>
                </a:lnTo>
                <a:lnTo>
                  <a:pt x="0" y="29618"/>
                </a:lnTo>
                <a:lnTo>
                  <a:pt x="2241" y="18035"/>
                </a:lnTo>
                <a:lnTo>
                  <a:pt x="8371" y="8627"/>
                </a:lnTo>
                <a:lnTo>
                  <a:pt x="17501" y="2309"/>
                </a:lnTo>
                <a:lnTo>
                  <a:pt x="28740" y="0"/>
                </a:lnTo>
                <a:lnTo>
                  <a:pt x="39980" y="2309"/>
                </a:lnTo>
                <a:lnTo>
                  <a:pt x="49110" y="8627"/>
                </a:lnTo>
                <a:lnTo>
                  <a:pt x="55240" y="18035"/>
                </a:lnTo>
                <a:lnTo>
                  <a:pt x="57481" y="29618"/>
                </a:lnTo>
                <a:lnTo>
                  <a:pt x="55240" y="41201"/>
                </a:lnTo>
                <a:lnTo>
                  <a:pt x="49110" y="50609"/>
                </a:lnTo>
                <a:lnTo>
                  <a:pt x="39980" y="56927"/>
                </a:lnTo>
                <a:lnTo>
                  <a:pt x="28740" y="592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7" name="object 5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260943" y="3450211"/>
            <a:ext cx="2331479" cy="13536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72931" y="4794052"/>
            <a:ext cx="1730830" cy="262898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15360" y="319279"/>
            <a:ext cx="797366" cy="395868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55425" y="838446"/>
            <a:ext cx="2436756" cy="314289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730111" y="339723"/>
            <a:ext cx="1596963" cy="656492"/>
          </a:xfrm>
          <a:prstGeom prst="rect">
            <a:avLst/>
          </a:prstGeom>
        </p:spPr>
      </p:pic>
      <p:sp>
        <p:nvSpPr>
          <p:cNvPr id="62" name="object 62"/>
          <p:cNvSpPr/>
          <p:nvPr/>
        </p:nvSpPr>
        <p:spPr>
          <a:xfrm>
            <a:off x="7461629" y="5184793"/>
            <a:ext cx="53975" cy="88900"/>
          </a:xfrm>
          <a:custGeom>
            <a:avLst/>
            <a:gdLst/>
            <a:ahLst/>
            <a:cxnLst/>
            <a:rect l="l" t="t" r="r" b="b"/>
            <a:pathLst>
              <a:path w="53975" h="88900">
                <a:moveTo>
                  <a:pt x="10829" y="88678"/>
                </a:moveTo>
                <a:lnTo>
                  <a:pt x="6367" y="88678"/>
                </a:lnTo>
                <a:lnTo>
                  <a:pt x="49164" y="4243"/>
                </a:lnTo>
                <a:lnTo>
                  <a:pt x="49207" y="3853"/>
                </a:lnTo>
                <a:lnTo>
                  <a:pt x="0" y="3853"/>
                </a:lnTo>
                <a:lnTo>
                  <a:pt x="0" y="0"/>
                </a:lnTo>
                <a:lnTo>
                  <a:pt x="53756" y="0"/>
                </a:lnTo>
                <a:lnTo>
                  <a:pt x="53756" y="3940"/>
                </a:lnTo>
                <a:lnTo>
                  <a:pt x="10829" y="886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1177" y="327476"/>
            <a:ext cx="1623060" cy="405765"/>
            <a:chOff x="571177" y="327476"/>
            <a:chExt cx="1623060" cy="405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177" y="330558"/>
              <a:ext cx="798676" cy="4025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8656" y="327476"/>
              <a:ext cx="805298" cy="404706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572350" y="957750"/>
            <a:ext cx="640715" cy="152400"/>
          </a:xfrm>
          <a:custGeom>
            <a:avLst/>
            <a:gdLst/>
            <a:ahLst/>
            <a:cxnLst/>
            <a:rect l="l" t="t" r="r" b="b"/>
            <a:pathLst>
              <a:path w="640715" h="152400">
                <a:moveTo>
                  <a:pt x="71412" y="30111"/>
                </a:moveTo>
                <a:lnTo>
                  <a:pt x="36880" y="30111"/>
                </a:lnTo>
                <a:lnTo>
                  <a:pt x="36995" y="23190"/>
                </a:lnTo>
                <a:lnTo>
                  <a:pt x="37096" y="16217"/>
                </a:lnTo>
                <a:lnTo>
                  <a:pt x="37198" y="2095"/>
                </a:lnTo>
                <a:lnTo>
                  <a:pt x="25781" y="2095"/>
                </a:lnTo>
                <a:lnTo>
                  <a:pt x="25717" y="23190"/>
                </a:lnTo>
                <a:lnTo>
                  <a:pt x="25628" y="30111"/>
                </a:lnTo>
                <a:lnTo>
                  <a:pt x="3759" y="30111"/>
                </a:lnTo>
                <a:lnTo>
                  <a:pt x="3759" y="41859"/>
                </a:lnTo>
                <a:lnTo>
                  <a:pt x="25323" y="41859"/>
                </a:lnTo>
                <a:lnTo>
                  <a:pt x="23558" y="71031"/>
                </a:lnTo>
                <a:lnTo>
                  <a:pt x="19456" y="97523"/>
                </a:lnTo>
                <a:lnTo>
                  <a:pt x="11963" y="120421"/>
                </a:lnTo>
                <a:lnTo>
                  <a:pt x="0" y="138798"/>
                </a:lnTo>
                <a:lnTo>
                  <a:pt x="2819" y="140576"/>
                </a:lnTo>
                <a:lnTo>
                  <a:pt x="7035" y="144437"/>
                </a:lnTo>
                <a:lnTo>
                  <a:pt x="8750" y="147015"/>
                </a:lnTo>
                <a:lnTo>
                  <a:pt x="21805" y="126733"/>
                </a:lnTo>
                <a:lnTo>
                  <a:pt x="30048" y="101803"/>
                </a:lnTo>
                <a:lnTo>
                  <a:pt x="34594" y="73190"/>
                </a:lnTo>
                <a:lnTo>
                  <a:pt x="36563" y="41859"/>
                </a:lnTo>
                <a:lnTo>
                  <a:pt x="60159" y="41859"/>
                </a:lnTo>
                <a:lnTo>
                  <a:pt x="59258" y="81013"/>
                </a:lnTo>
                <a:lnTo>
                  <a:pt x="56388" y="122948"/>
                </a:lnTo>
                <a:lnTo>
                  <a:pt x="51409" y="132676"/>
                </a:lnTo>
                <a:lnTo>
                  <a:pt x="48907" y="132524"/>
                </a:lnTo>
                <a:lnTo>
                  <a:pt x="39382" y="132524"/>
                </a:lnTo>
                <a:lnTo>
                  <a:pt x="32194" y="131876"/>
                </a:lnTo>
                <a:lnTo>
                  <a:pt x="34226" y="135255"/>
                </a:lnTo>
                <a:lnTo>
                  <a:pt x="35318" y="140411"/>
                </a:lnTo>
                <a:lnTo>
                  <a:pt x="35331" y="140576"/>
                </a:lnTo>
                <a:lnTo>
                  <a:pt x="35445" y="141859"/>
                </a:lnTo>
                <a:lnTo>
                  <a:pt x="35636" y="143954"/>
                </a:lnTo>
                <a:lnTo>
                  <a:pt x="42506" y="144437"/>
                </a:lnTo>
                <a:lnTo>
                  <a:pt x="49695" y="144437"/>
                </a:lnTo>
                <a:lnTo>
                  <a:pt x="53911" y="143789"/>
                </a:lnTo>
                <a:lnTo>
                  <a:pt x="58597" y="143306"/>
                </a:lnTo>
                <a:lnTo>
                  <a:pt x="61417" y="141859"/>
                </a:lnTo>
                <a:lnTo>
                  <a:pt x="64223" y="137668"/>
                </a:lnTo>
                <a:lnTo>
                  <a:pt x="65925" y="132676"/>
                </a:lnTo>
                <a:lnTo>
                  <a:pt x="65989" y="132524"/>
                </a:lnTo>
                <a:lnTo>
                  <a:pt x="66090" y="132194"/>
                </a:lnTo>
                <a:lnTo>
                  <a:pt x="66205" y="131876"/>
                </a:lnTo>
                <a:lnTo>
                  <a:pt x="67221" y="128905"/>
                </a:lnTo>
                <a:lnTo>
                  <a:pt x="69164" y="111048"/>
                </a:lnTo>
                <a:lnTo>
                  <a:pt x="70446" y="81013"/>
                </a:lnTo>
                <a:lnTo>
                  <a:pt x="71285" y="41859"/>
                </a:lnTo>
                <a:lnTo>
                  <a:pt x="71412" y="30111"/>
                </a:lnTo>
                <a:close/>
              </a:path>
              <a:path w="640715" h="152400">
                <a:moveTo>
                  <a:pt x="137033" y="19799"/>
                </a:moveTo>
                <a:lnTo>
                  <a:pt x="125476" y="19799"/>
                </a:lnTo>
                <a:lnTo>
                  <a:pt x="125476" y="31394"/>
                </a:lnTo>
                <a:lnTo>
                  <a:pt x="125476" y="121246"/>
                </a:lnTo>
                <a:lnTo>
                  <a:pt x="95161" y="121246"/>
                </a:lnTo>
                <a:lnTo>
                  <a:pt x="95161" y="31394"/>
                </a:lnTo>
                <a:lnTo>
                  <a:pt x="125476" y="31394"/>
                </a:lnTo>
                <a:lnTo>
                  <a:pt x="125476" y="19799"/>
                </a:lnTo>
                <a:lnTo>
                  <a:pt x="84226" y="19799"/>
                </a:lnTo>
                <a:lnTo>
                  <a:pt x="84226" y="144437"/>
                </a:lnTo>
                <a:lnTo>
                  <a:pt x="95161" y="144437"/>
                </a:lnTo>
                <a:lnTo>
                  <a:pt x="95161" y="132676"/>
                </a:lnTo>
                <a:lnTo>
                  <a:pt x="125476" y="132676"/>
                </a:lnTo>
                <a:lnTo>
                  <a:pt x="125476" y="143306"/>
                </a:lnTo>
                <a:lnTo>
                  <a:pt x="137033" y="143306"/>
                </a:lnTo>
                <a:lnTo>
                  <a:pt x="137033" y="132676"/>
                </a:lnTo>
                <a:lnTo>
                  <a:pt x="137033" y="121246"/>
                </a:lnTo>
                <a:lnTo>
                  <a:pt x="137033" y="31394"/>
                </a:lnTo>
                <a:lnTo>
                  <a:pt x="137033" y="19799"/>
                </a:lnTo>
                <a:close/>
              </a:path>
              <a:path w="640715" h="152400">
                <a:moveTo>
                  <a:pt x="293763" y="136385"/>
                </a:moveTo>
                <a:lnTo>
                  <a:pt x="257784" y="104762"/>
                </a:lnTo>
                <a:lnTo>
                  <a:pt x="238366" y="69646"/>
                </a:lnTo>
                <a:lnTo>
                  <a:pt x="230428" y="36207"/>
                </a:lnTo>
                <a:lnTo>
                  <a:pt x="228917" y="9664"/>
                </a:lnTo>
                <a:lnTo>
                  <a:pt x="179222" y="9664"/>
                </a:lnTo>
                <a:lnTo>
                  <a:pt x="179222" y="21577"/>
                </a:lnTo>
                <a:lnTo>
                  <a:pt x="217665" y="21577"/>
                </a:lnTo>
                <a:lnTo>
                  <a:pt x="217982" y="27698"/>
                </a:lnTo>
                <a:lnTo>
                  <a:pt x="218605" y="34785"/>
                </a:lnTo>
                <a:lnTo>
                  <a:pt x="219697" y="42189"/>
                </a:lnTo>
                <a:lnTo>
                  <a:pt x="212826" y="41059"/>
                </a:lnTo>
                <a:lnTo>
                  <a:pt x="203771" y="72466"/>
                </a:lnTo>
                <a:lnTo>
                  <a:pt x="190550" y="99009"/>
                </a:lnTo>
                <a:lnTo>
                  <a:pt x="172656" y="120561"/>
                </a:lnTo>
                <a:lnTo>
                  <a:pt x="149542" y="137033"/>
                </a:lnTo>
                <a:lnTo>
                  <a:pt x="152666" y="139128"/>
                </a:lnTo>
                <a:lnTo>
                  <a:pt x="157822" y="144119"/>
                </a:lnTo>
                <a:lnTo>
                  <a:pt x="160007" y="146532"/>
                </a:lnTo>
                <a:lnTo>
                  <a:pt x="181241" y="130403"/>
                </a:lnTo>
                <a:lnTo>
                  <a:pt x="198501" y="110172"/>
                </a:lnTo>
                <a:lnTo>
                  <a:pt x="212102" y="85661"/>
                </a:lnTo>
                <a:lnTo>
                  <a:pt x="222351" y="56680"/>
                </a:lnTo>
                <a:lnTo>
                  <a:pt x="229603" y="80162"/>
                </a:lnTo>
                <a:lnTo>
                  <a:pt x="241592" y="103936"/>
                </a:lnTo>
                <a:lnTo>
                  <a:pt x="259461" y="126517"/>
                </a:lnTo>
                <a:lnTo>
                  <a:pt x="284391" y="146367"/>
                </a:lnTo>
                <a:lnTo>
                  <a:pt x="286410" y="143471"/>
                </a:lnTo>
                <a:lnTo>
                  <a:pt x="291109" y="138315"/>
                </a:lnTo>
                <a:lnTo>
                  <a:pt x="293763" y="136385"/>
                </a:lnTo>
                <a:close/>
              </a:path>
              <a:path w="640715" h="152400">
                <a:moveTo>
                  <a:pt x="435330" y="30911"/>
                </a:moveTo>
                <a:lnTo>
                  <a:pt x="430517" y="24650"/>
                </a:lnTo>
                <a:lnTo>
                  <a:pt x="424294" y="17665"/>
                </a:lnTo>
                <a:lnTo>
                  <a:pt x="417334" y="10629"/>
                </a:lnTo>
                <a:lnTo>
                  <a:pt x="410324" y="4178"/>
                </a:lnTo>
                <a:lnTo>
                  <a:pt x="401421" y="10464"/>
                </a:lnTo>
                <a:lnTo>
                  <a:pt x="408457" y="17145"/>
                </a:lnTo>
                <a:lnTo>
                  <a:pt x="415328" y="24396"/>
                </a:lnTo>
                <a:lnTo>
                  <a:pt x="421373" y="31521"/>
                </a:lnTo>
                <a:lnTo>
                  <a:pt x="425945" y="37833"/>
                </a:lnTo>
                <a:lnTo>
                  <a:pt x="435330" y="30911"/>
                </a:lnTo>
                <a:close/>
              </a:path>
              <a:path w="640715" h="152400">
                <a:moveTo>
                  <a:pt x="442061" y="112941"/>
                </a:moveTo>
                <a:lnTo>
                  <a:pt x="441756" y="112941"/>
                </a:lnTo>
                <a:lnTo>
                  <a:pt x="438759" y="111912"/>
                </a:lnTo>
                <a:lnTo>
                  <a:pt x="434695" y="109169"/>
                </a:lnTo>
                <a:lnTo>
                  <a:pt x="432193" y="106591"/>
                </a:lnTo>
                <a:lnTo>
                  <a:pt x="432092" y="108204"/>
                </a:lnTo>
                <a:lnTo>
                  <a:pt x="425170" y="135420"/>
                </a:lnTo>
                <a:lnTo>
                  <a:pt x="419455" y="133540"/>
                </a:lnTo>
                <a:lnTo>
                  <a:pt x="414070" y="128155"/>
                </a:lnTo>
                <a:lnTo>
                  <a:pt x="409041" y="119595"/>
                </a:lnTo>
                <a:lnTo>
                  <a:pt x="408076" y="117221"/>
                </a:lnTo>
                <a:lnTo>
                  <a:pt x="404380" y="108204"/>
                </a:lnTo>
                <a:lnTo>
                  <a:pt x="431571" y="70370"/>
                </a:lnTo>
                <a:lnTo>
                  <a:pt x="421259" y="66014"/>
                </a:lnTo>
                <a:lnTo>
                  <a:pt x="416991" y="73647"/>
                </a:lnTo>
                <a:lnTo>
                  <a:pt x="412140" y="81089"/>
                </a:lnTo>
                <a:lnTo>
                  <a:pt x="406742" y="88315"/>
                </a:lnTo>
                <a:lnTo>
                  <a:pt x="400799" y="95326"/>
                </a:lnTo>
                <a:lnTo>
                  <a:pt x="400672" y="94818"/>
                </a:lnTo>
                <a:lnTo>
                  <a:pt x="398843" y="86791"/>
                </a:lnTo>
                <a:lnTo>
                  <a:pt x="397179" y="78092"/>
                </a:lnTo>
                <a:lnTo>
                  <a:pt x="395668" y="68630"/>
                </a:lnTo>
                <a:lnTo>
                  <a:pt x="394385" y="58610"/>
                </a:lnTo>
                <a:lnTo>
                  <a:pt x="439077" y="58610"/>
                </a:lnTo>
                <a:lnTo>
                  <a:pt x="439077" y="47180"/>
                </a:lnTo>
                <a:lnTo>
                  <a:pt x="393141" y="47180"/>
                </a:lnTo>
                <a:lnTo>
                  <a:pt x="392303" y="36042"/>
                </a:lnTo>
                <a:lnTo>
                  <a:pt x="391756" y="25374"/>
                </a:lnTo>
                <a:lnTo>
                  <a:pt x="391629" y="21577"/>
                </a:lnTo>
                <a:lnTo>
                  <a:pt x="391515" y="17665"/>
                </a:lnTo>
                <a:lnTo>
                  <a:pt x="391388" y="13525"/>
                </a:lnTo>
                <a:lnTo>
                  <a:pt x="391261" y="1282"/>
                </a:lnTo>
                <a:lnTo>
                  <a:pt x="379387" y="1282"/>
                </a:lnTo>
                <a:lnTo>
                  <a:pt x="379476" y="6096"/>
                </a:lnTo>
                <a:lnTo>
                  <a:pt x="379590" y="13055"/>
                </a:lnTo>
                <a:lnTo>
                  <a:pt x="379717" y="16421"/>
                </a:lnTo>
                <a:lnTo>
                  <a:pt x="379818" y="19316"/>
                </a:lnTo>
                <a:lnTo>
                  <a:pt x="379895" y="21577"/>
                </a:lnTo>
                <a:lnTo>
                  <a:pt x="380022" y="24892"/>
                </a:lnTo>
                <a:lnTo>
                  <a:pt x="380111" y="26403"/>
                </a:lnTo>
                <a:lnTo>
                  <a:pt x="380669" y="36220"/>
                </a:lnTo>
                <a:lnTo>
                  <a:pt x="381571" y="47180"/>
                </a:lnTo>
                <a:lnTo>
                  <a:pt x="345795" y="47180"/>
                </a:lnTo>
                <a:lnTo>
                  <a:pt x="345795" y="21577"/>
                </a:lnTo>
                <a:lnTo>
                  <a:pt x="345795" y="19164"/>
                </a:lnTo>
                <a:lnTo>
                  <a:pt x="352831" y="17500"/>
                </a:lnTo>
                <a:lnTo>
                  <a:pt x="359600" y="15697"/>
                </a:lnTo>
                <a:lnTo>
                  <a:pt x="365988" y="13766"/>
                </a:lnTo>
                <a:lnTo>
                  <a:pt x="371881" y="11747"/>
                </a:lnTo>
                <a:lnTo>
                  <a:pt x="363601" y="1930"/>
                </a:lnTo>
                <a:lnTo>
                  <a:pt x="350837" y="6096"/>
                </a:lnTo>
                <a:lnTo>
                  <a:pt x="335445" y="10020"/>
                </a:lnTo>
                <a:lnTo>
                  <a:pt x="318693" y="13525"/>
                </a:lnTo>
                <a:lnTo>
                  <a:pt x="301879" y="16421"/>
                </a:lnTo>
                <a:lnTo>
                  <a:pt x="303453" y="19316"/>
                </a:lnTo>
                <a:lnTo>
                  <a:pt x="305015" y="23507"/>
                </a:lnTo>
                <a:lnTo>
                  <a:pt x="305638" y="26403"/>
                </a:lnTo>
                <a:lnTo>
                  <a:pt x="312648" y="25374"/>
                </a:lnTo>
                <a:lnTo>
                  <a:pt x="319836" y="24231"/>
                </a:lnTo>
                <a:lnTo>
                  <a:pt x="327101" y="22961"/>
                </a:lnTo>
                <a:lnTo>
                  <a:pt x="334391" y="21577"/>
                </a:lnTo>
                <a:lnTo>
                  <a:pt x="334391" y="47180"/>
                </a:lnTo>
                <a:lnTo>
                  <a:pt x="300951" y="47180"/>
                </a:lnTo>
                <a:lnTo>
                  <a:pt x="300951" y="58610"/>
                </a:lnTo>
                <a:lnTo>
                  <a:pt x="334391" y="58610"/>
                </a:lnTo>
                <a:lnTo>
                  <a:pt x="334391" y="86791"/>
                </a:lnTo>
                <a:lnTo>
                  <a:pt x="314985" y="90893"/>
                </a:lnTo>
                <a:lnTo>
                  <a:pt x="306374" y="92633"/>
                </a:lnTo>
                <a:lnTo>
                  <a:pt x="298754" y="94030"/>
                </a:lnTo>
                <a:lnTo>
                  <a:pt x="302044" y="106108"/>
                </a:lnTo>
                <a:lnTo>
                  <a:pt x="334391" y="98704"/>
                </a:lnTo>
                <a:lnTo>
                  <a:pt x="334391" y="134289"/>
                </a:lnTo>
                <a:lnTo>
                  <a:pt x="333451" y="135102"/>
                </a:lnTo>
                <a:lnTo>
                  <a:pt x="330631" y="135102"/>
                </a:lnTo>
                <a:lnTo>
                  <a:pt x="327977" y="135255"/>
                </a:lnTo>
                <a:lnTo>
                  <a:pt x="318757" y="135420"/>
                </a:lnTo>
                <a:lnTo>
                  <a:pt x="308762" y="134937"/>
                </a:lnTo>
                <a:lnTo>
                  <a:pt x="308838" y="135102"/>
                </a:lnTo>
                <a:lnTo>
                  <a:pt x="308927" y="135255"/>
                </a:lnTo>
                <a:lnTo>
                  <a:pt x="309003" y="135420"/>
                </a:lnTo>
                <a:lnTo>
                  <a:pt x="310476" y="138315"/>
                </a:lnTo>
                <a:lnTo>
                  <a:pt x="312508" y="143789"/>
                </a:lnTo>
                <a:lnTo>
                  <a:pt x="313118" y="146926"/>
                </a:lnTo>
                <a:lnTo>
                  <a:pt x="321843" y="146926"/>
                </a:lnTo>
                <a:lnTo>
                  <a:pt x="345795" y="139280"/>
                </a:lnTo>
                <a:lnTo>
                  <a:pt x="345795" y="135420"/>
                </a:lnTo>
                <a:lnTo>
                  <a:pt x="345795" y="98704"/>
                </a:lnTo>
                <a:lnTo>
                  <a:pt x="345795" y="95808"/>
                </a:lnTo>
                <a:lnTo>
                  <a:pt x="374548" y="88887"/>
                </a:lnTo>
                <a:lnTo>
                  <a:pt x="374497" y="88315"/>
                </a:lnTo>
                <a:lnTo>
                  <a:pt x="374396" y="86791"/>
                </a:lnTo>
                <a:lnTo>
                  <a:pt x="374218" y="84378"/>
                </a:lnTo>
                <a:lnTo>
                  <a:pt x="374154" y="83464"/>
                </a:lnTo>
                <a:lnTo>
                  <a:pt x="373761" y="78092"/>
                </a:lnTo>
                <a:lnTo>
                  <a:pt x="345795" y="84378"/>
                </a:lnTo>
                <a:lnTo>
                  <a:pt x="345795" y="58610"/>
                </a:lnTo>
                <a:lnTo>
                  <a:pt x="382511" y="58610"/>
                </a:lnTo>
                <a:lnTo>
                  <a:pt x="384213" y="71361"/>
                </a:lnTo>
                <a:lnTo>
                  <a:pt x="386245" y="83464"/>
                </a:lnTo>
                <a:lnTo>
                  <a:pt x="388594" y="94818"/>
                </a:lnTo>
                <a:lnTo>
                  <a:pt x="391261" y="105308"/>
                </a:lnTo>
                <a:lnTo>
                  <a:pt x="382638" y="112941"/>
                </a:lnTo>
                <a:lnTo>
                  <a:pt x="373595" y="119799"/>
                </a:lnTo>
                <a:lnTo>
                  <a:pt x="363994" y="126022"/>
                </a:lnTo>
                <a:lnTo>
                  <a:pt x="354228" y="131394"/>
                </a:lnTo>
                <a:lnTo>
                  <a:pt x="357200" y="133972"/>
                </a:lnTo>
                <a:lnTo>
                  <a:pt x="360476" y="137998"/>
                </a:lnTo>
                <a:lnTo>
                  <a:pt x="362204" y="140893"/>
                </a:lnTo>
                <a:lnTo>
                  <a:pt x="370865" y="135864"/>
                </a:lnTo>
                <a:lnTo>
                  <a:pt x="379272" y="130200"/>
                </a:lnTo>
                <a:lnTo>
                  <a:pt x="387375" y="123977"/>
                </a:lnTo>
                <a:lnTo>
                  <a:pt x="395173" y="117221"/>
                </a:lnTo>
                <a:lnTo>
                  <a:pt x="400977" y="129870"/>
                </a:lnTo>
                <a:lnTo>
                  <a:pt x="407644" y="139280"/>
                </a:lnTo>
                <a:lnTo>
                  <a:pt x="408724" y="140144"/>
                </a:lnTo>
                <a:lnTo>
                  <a:pt x="415366" y="145275"/>
                </a:lnTo>
                <a:lnTo>
                  <a:pt x="424078" y="147332"/>
                </a:lnTo>
                <a:lnTo>
                  <a:pt x="431520" y="145707"/>
                </a:lnTo>
                <a:lnTo>
                  <a:pt x="436638" y="140144"/>
                </a:lnTo>
                <a:lnTo>
                  <a:pt x="438124" y="135420"/>
                </a:lnTo>
                <a:lnTo>
                  <a:pt x="438175" y="135255"/>
                </a:lnTo>
                <a:lnTo>
                  <a:pt x="438277" y="134937"/>
                </a:lnTo>
                <a:lnTo>
                  <a:pt x="439966" y="129603"/>
                </a:lnTo>
                <a:lnTo>
                  <a:pt x="440067" y="128739"/>
                </a:lnTo>
                <a:lnTo>
                  <a:pt x="440143" y="128155"/>
                </a:lnTo>
                <a:lnTo>
                  <a:pt x="442061" y="112941"/>
                </a:lnTo>
                <a:close/>
              </a:path>
              <a:path w="640715" h="152400">
                <a:moveTo>
                  <a:pt x="486422" y="3860"/>
                </a:moveTo>
                <a:lnTo>
                  <a:pt x="475792" y="800"/>
                </a:lnTo>
                <a:lnTo>
                  <a:pt x="470077" y="19151"/>
                </a:lnTo>
                <a:lnTo>
                  <a:pt x="463143" y="36715"/>
                </a:lnTo>
                <a:lnTo>
                  <a:pt x="455142" y="52705"/>
                </a:lnTo>
                <a:lnTo>
                  <a:pt x="446265" y="66344"/>
                </a:lnTo>
                <a:lnTo>
                  <a:pt x="448297" y="69075"/>
                </a:lnTo>
                <a:lnTo>
                  <a:pt x="451573" y="75679"/>
                </a:lnTo>
                <a:lnTo>
                  <a:pt x="452513" y="78422"/>
                </a:lnTo>
                <a:lnTo>
                  <a:pt x="456260" y="73418"/>
                </a:lnTo>
                <a:lnTo>
                  <a:pt x="459854" y="67792"/>
                </a:lnTo>
                <a:lnTo>
                  <a:pt x="463296" y="61506"/>
                </a:lnTo>
                <a:lnTo>
                  <a:pt x="463296" y="146850"/>
                </a:lnTo>
                <a:lnTo>
                  <a:pt x="474548" y="146850"/>
                </a:lnTo>
                <a:lnTo>
                  <a:pt x="474548" y="61506"/>
                </a:lnTo>
                <a:lnTo>
                  <a:pt x="474548" y="38163"/>
                </a:lnTo>
                <a:lnTo>
                  <a:pt x="477875" y="29806"/>
                </a:lnTo>
                <a:lnTo>
                  <a:pt x="481012" y="21247"/>
                </a:lnTo>
                <a:lnTo>
                  <a:pt x="483882" y="12573"/>
                </a:lnTo>
                <a:lnTo>
                  <a:pt x="486422" y="3860"/>
                </a:lnTo>
                <a:close/>
              </a:path>
              <a:path w="640715" h="152400">
                <a:moveTo>
                  <a:pt x="504545" y="32207"/>
                </a:moveTo>
                <a:lnTo>
                  <a:pt x="493293" y="32207"/>
                </a:lnTo>
                <a:lnTo>
                  <a:pt x="493293" y="147015"/>
                </a:lnTo>
                <a:lnTo>
                  <a:pt x="504545" y="147015"/>
                </a:lnTo>
                <a:lnTo>
                  <a:pt x="504545" y="32207"/>
                </a:lnTo>
                <a:close/>
              </a:path>
              <a:path w="640715" h="152400">
                <a:moveTo>
                  <a:pt x="527354" y="30759"/>
                </a:moveTo>
                <a:lnTo>
                  <a:pt x="523900" y="23914"/>
                </a:lnTo>
                <a:lnTo>
                  <a:pt x="519290" y="15976"/>
                </a:lnTo>
                <a:lnTo>
                  <a:pt x="514057" y="7747"/>
                </a:lnTo>
                <a:lnTo>
                  <a:pt x="508762" y="0"/>
                </a:lnTo>
                <a:lnTo>
                  <a:pt x="499706" y="4991"/>
                </a:lnTo>
                <a:lnTo>
                  <a:pt x="505040" y="12903"/>
                </a:lnTo>
                <a:lnTo>
                  <a:pt x="510171" y="21348"/>
                </a:lnTo>
                <a:lnTo>
                  <a:pt x="514604" y="29464"/>
                </a:lnTo>
                <a:lnTo>
                  <a:pt x="517829" y="36385"/>
                </a:lnTo>
                <a:lnTo>
                  <a:pt x="527354" y="30759"/>
                </a:lnTo>
                <a:close/>
              </a:path>
              <a:path w="640715" h="152400">
                <a:moveTo>
                  <a:pt x="583603" y="5791"/>
                </a:moveTo>
                <a:lnTo>
                  <a:pt x="530009" y="5791"/>
                </a:lnTo>
                <a:lnTo>
                  <a:pt x="530009" y="16738"/>
                </a:lnTo>
                <a:lnTo>
                  <a:pt x="572198" y="16738"/>
                </a:lnTo>
                <a:lnTo>
                  <a:pt x="572198" y="134289"/>
                </a:lnTo>
                <a:lnTo>
                  <a:pt x="571423" y="135102"/>
                </a:lnTo>
                <a:lnTo>
                  <a:pt x="566267" y="135420"/>
                </a:lnTo>
                <a:lnTo>
                  <a:pt x="557669" y="135585"/>
                </a:lnTo>
                <a:lnTo>
                  <a:pt x="548767" y="135102"/>
                </a:lnTo>
                <a:lnTo>
                  <a:pt x="550329" y="138315"/>
                </a:lnTo>
                <a:lnTo>
                  <a:pt x="552043" y="143471"/>
                </a:lnTo>
                <a:lnTo>
                  <a:pt x="552513" y="146532"/>
                </a:lnTo>
                <a:lnTo>
                  <a:pt x="564705" y="146532"/>
                </a:lnTo>
                <a:lnTo>
                  <a:pt x="572668" y="146367"/>
                </a:lnTo>
                <a:lnTo>
                  <a:pt x="577354" y="144437"/>
                </a:lnTo>
                <a:lnTo>
                  <a:pt x="581888" y="142506"/>
                </a:lnTo>
                <a:lnTo>
                  <a:pt x="583603" y="139128"/>
                </a:lnTo>
                <a:lnTo>
                  <a:pt x="583603" y="135585"/>
                </a:lnTo>
                <a:lnTo>
                  <a:pt x="583603" y="5791"/>
                </a:lnTo>
                <a:close/>
              </a:path>
              <a:path w="640715" h="152400">
                <a:moveTo>
                  <a:pt x="640168" y="104013"/>
                </a:moveTo>
                <a:lnTo>
                  <a:pt x="635482" y="96774"/>
                </a:lnTo>
                <a:lnTo>
                  <a:pt x="620483" y="96774"/>
                </a:lnTo>
                <a:lnTo>
                  <a:pt x="615010" y="100799"/>
                </a:lnTo>
                <a:lnTo>
                  <a:pt x="615010" y="115938"/>
                </a:lnTo>
                <a:lnTo>
                  <a:pt x="620331" y="119799"/>
                </a:lnTo>
                <a:lnTo>
                  <a:pt x="628446" y="119799"/>
                </a:lnTo>
                <a:lnTo>
                  <a:pt x="629386" y="119634"/>
                </a:lnTo>
                <a:lnTo>
                  <a:pt x="627672" y="127228"/>
                </a:lnTo>
                <a:lnTo>
                  <a:pt x="623760" y="133642"/>
                </a:lnTo>
                <a:lnTo>
                  <a:pt x="617740" y="138976"/>
                </a:lnTo>
                <a:lnTo>
                  <a:pt x="609701" y="143306"/>
                </a:lnTo>
                <a:lnTo>
                  <a:pt x="613143" y="151841"/>
                </a:lnTo>
                <a:lnTo>
                  <a:pt x="624281" y="146062"/>
                </a:lnTo>
                <a:lnTo>
                  <a:pt x="632802" y="137858"/>
                </a:lnTo>
                <a:lnTo>
                  <a:pt x="638251" y="127495"/>
                </a:lnTo>
                <a:lnTo>
                  <a:pt x="640168" y="115290"/>
                </a:lnTo>
                <a:lnTo>
                  <a:pt x="640168" y="1040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318155" y="956937"/>
            <a:ext cx="2368550" cy="148590"/>
            <a:chOff x="1318155" y="956937"/>
            <a:chExt cx="2368550" cy="148590"/>
          </a:xfrm>
        </p:grpSpPr>
        <p:sp>
          <p:nvSpPr>
            <p:cNvPr id="7" name="object 7"/>
            <p:cNvSpPr/>
            <p:nvPr/>
          </p:nvSpPr>
          <p:spPr>
            <a:xfrm>
              <a:off x="1318145" y="958232"/>
              <a:ext cx="277495" cy="147320"/>
            </a:xfrm>
            <a:custGeom>
              <a:avLst/>
              <a:gdLst/>
              <a:ahLst/>
              <a:cxnLst/>
              <a:rect l="l" t="t" r="r" b="b"/>
              <a:pathLst>
                <a:path w="277494" h="147319">
                  <a:moveTo>
                    <a:pt x="138912" y="66979"/>
                  </a:moveTo>
                  <a:lnTo>
                    <a:pt x="104228" y="66979"/>
                  </a:lnTo>
                  <a:lnTo>
                    <a:pt x="104228" y="21412"/>
                  </a:lnTo>
                  <a:lnTo>
                    <a:pt x="134073" y="21412"/>
                  </a:lnTo>
                  <a:lnTo>
                    <a:pt x="134073" y="9982"/>
                  </a:lnTo>
                  <a:lnTo>
                    <a:pt x="92354" y="9982"/>
                  </a:lnTo>
                  <a:lnTo>
                    <a:pt x="92354" y="21412"/>
                  </a:lnTo>
                  <a:lnTo>
                    <a:pt x="92354" y="66979"/>
                  </a:lnTo>
                  <a:lnTo>
                    <a:pt x="48907" y="66979"/>
                  </a:lnTo>
                  <a:lnTo>
                    <a:pt x="48907" y="21412"/>
                  </a:lnTo>
                  <a:lnTo>
                    <a:pt x="92354" y="21412"/>
                  </a:lnTo>
                  <a:lnTo>
                    <a:pt x="92354" y="9982"/>
                  </a:lnTo>
                  <a:lnTo>
                    <a:pt x="5791" y="9982"/>
                  </a:lnTo>
                  <a:lnTo>
                    <a:pt x="5791" y="21412"/>
                  </a:lnTo>
                  <a:lnTo>
                    <a:pt x="37185" y="21412"/>
                  </a:lnTo>
                  <a:lnTo>
                    <a:pt x="37185" y="64566"/>
                  </a:lnTo>
                  <a:lnTo>
                    <a:pt x="37033" y="66979"/>
                  </a:lnTo>
                  <a:lnTo>
                    <a:pt x="0" y="66979"/>
                  </a:lnTo>
                  <a:lnTo>
                    <a:pt x="0" y="78574"/>
                  </a:lnTo>
                  <a:lnTo>
                    <a:pt x="36563" y="78574"/>
                  </a:lnTo>
                  <a:lnTo>
                    <a:pt x="33655" y="94767"/>
                  </a:lnTo>
                  <a:lnTo>
                    <a:pt x="27432" y="110439"/>
                  </a:lnTo>
                  <a:lnTo>
                    <a:pt x="16751" y="125107"/>
                  </a:lnTo>
                  <a:lnTo>
                    <a:pt x="469" y="138315"/>
                  </a:lnTo>
                  <a:lnTo>
                    <a:pt x="3289" y="140246"/>
                  </a:lnTo>
                  <a:lnTo>
                    <a:pt x="7505" y="144437"/>
                  </a:lnTo>
                  <a:lnTo>
                    <a:pt x="9690" y="147180"/>
                  </a:lnTo>
                  <a:lnTo>
                    <a:pt x="27495" y="132181"/>
                  </a:lnTo>
                  <a:lnTo>
                    <a:pt x="38963" y="115354"/>
                  </a:lnTo>
                  <a:lnTo>
                    <a:pt x="45491" y="97294"/>
                  </a:lnTo>
                  <a:lnTo>
                    <a:pt x="48437" y="78574"/>
                  </a:lnTo>
                  <a:lnTo>
                    <a:pt x="92354" y="78574"/>
                  </a:lnTo>
                  <a:lnTo>
                    <a:pt x="92354" y="146685"/>
                  </a:lnTo>
                  <a:lnTo>
                    <a:pt x="104228" y="146685"/>
                  </a:lnTo>
                  <a:lnTo>
                    <a:pt x="104228" y="78574"/>
                  </a:lnTo>
                  <a:lnTo>
                    <a:pt x="138912" y="78574"/>
                  </a:lnTo>
                  <a:lnTo>
                    <a:pt x="138912" y="66979"/>
                  </a:lnTo>
                  <a:close/>
                </a:path>
                <a:path w="277494" h="147319">
                  <a:moveTo>
                    <a:pt x="275005" y="32689"/>
                  </a:moveTo>
                  <a:lnTo>
                    <a:pt x="263601" y="32689"/>
                  </a:lnTo>
                  <a:lnTo>
                    <a:pt x="263601" y="42824"/>
                  </a:lnTo>
                  <a:lnTo>
                    <a:pt x="263601" y="64566"/>
                  </a:lnTo>
                  <a:lnTo>
                    <a:pt x="174231" y="64566"/>
                  </a:lnTo>
                  <a:lnTo>
                    <a:pt x="174231" y="42824"/>
                  </a:lnTo>
                  <a:lnTo>
                    <a:pt x="263601" y="42824"/>
                  </a:lnTo>
                  <a:lnTo>
                    <a:pt x="263601" y="32689"/>
                  </a:lnTo>
                  <a:lnTo>
                    <a:pt x="174231" y="32689"/>
                  </a:lnTo>
                  <a:lnTo>
                    <a:pt x="174231" y="22860"/>
                  </a:lnTo>
                  <a:lnTo>
                    <a:pt x="200050" y="20421"/>
                  </a:lnTo>
                  <a:lnTo>
                    <a:pt x="225869" y="17246"/>
                  </a:lnTo>
                  <a:lnTo>
                    <a:pt x="250240" y="13360"/>
                  </a:lnTo>
                  <a:lnTo>
                    <a:pt x="271411" y="8851"/>
                  </a:lnTo>
                  <a:lnTo>
                    <a:pt x="262039" y="0"/>
                  </a:lnTo>
                  <a:lnTo>
                    <a:pt x="243065" y="4152"/>
                  </a:lnTo>
                  <a:lnTo>
                    <a:pt x="219849" y="7823"/>
                  </a:lnTo>
                  <a:lnTo>
                    <a:pt x="194411" y="10934"/>
                  </a:lnTo>
                  <a:lnTo>
                    <a:pt x="168757" y="13360"/>
                  </a:lnTo>
                  <a:lnTo>
                    <a:pt x="162509" y="11430"/>
                  </a:lnTo>
                  <a:lnTo>
                    <a:pt x="162407" y="64566"/>
                  </a:lnTo>
                  <a:lnTo>
                    <a:pt x="162052" y="79248"/>
                  </a:lnTo>
                  <a:lnTo>
                    <a:pt x="159969" y="99123"/>
                  </a:lnTo>
                  <a:lnTo>
                    <a:pt x="155117" y="118922"/>
                  </a:lnTo>
                  <a:lnTo>
                    <a:pt x="146418" y="137185"/>
                  </a:lnTo>
                  <a:lnTo>
                    <a:pt x="149377" y="138798"/>
                  </a:lnTo>
                  <a:lnTo>
                    <a:pt x="153911" y="142824"/>
                  </a:lnTo>
                  <a:lnTo>
                    <a:pt x="155473" y="145402"/>
                  </a:lnTo>
                  <a:lnTo>
                    <a:pt x="163893" y="128943"/>
                  </a:lnTo>
                  <a:lnTo>
                    <a:pt x="169379" y="110985"/>
                  </a:lnTo>
                  <a:lnTo>
                    <a:pt x="172529" y="92595"/>
                  </a:lnTo>
                  <a:lnTo>
                    <a:pt x="172593" y="91782"/>
                  </a:lnTo>
                  <a:lnTo>
                    <a:pt x="173913" y="74879"/>
                  </a:lnTo>
                  <a:lnTo>
                    <a:pt x="275005" y="74879"/>
                  </a:lnTo>
                  <a:lnTo>
                    <a:pt x="275005" y="64566"/>
                  </a:lnTo>
                  <a:lnTo>
                    <a:pt x="275005" y="42824"/>
                  </a:lnTo>
                  <a:lnTo>
                    <a:pt x="275005" y="32689"/>
                  </a:lnTo>
                  <a:close/>
                </a:path>
                <a:path w="277494" h="147319">
                  <a:moveTo>
                    <a:pt x="276885" y="91782"/>
                  </a:moveTo>
                  <a:lnTo>
                    <a:pt x="265315" y="91782"/>
                  </a:lnTo>
                  <a:lnTo>
                    <a:pt x="265315" y="102082"/>
                  </a:lnTo>
                  <a:lnTo>
                    <a:pt x="265315" y="129298"/>
                  </a:lnTo>
                  <a:lnTo>
                    <a:pt x="192659" y="129298"/>
                  </a:lnTo>
                  <a:lnTo>
                    <a:pt x="192659" y="102082"/>
                  </a:lnTo>
                  <a:lnTo>
                    <a:pt x="265315" y="102082"/>
                  </a:lnTo>
                  <a:lnTo>
                    <a:pt x="265315" y="91782"/>
                  </a:lnTo>
                  <a:lnTo>
                    <a:pt x="181724" y="91782"/>
                  </a:lnTo>
                  <a:lnTo>
                    <a:pt x="181724" y="146202"/>
                  </a:lnTo>
                  <a:lnTo>
                    <a:pt x="192659" y="146202"/>
                  </a:lnTo>
                  <a:lnTo>
                    <a:pt x="192659" y="139611"/>
                  </a:lnTo>
                  <a:lnTo>
                    <a:pt x="265315" y="139611"/>
                  </a:lnTo>
                  <a:lnTo>
                    <a:pt x="265315" y="146050"/>
                  </a:lnTo>
                  <a:lnTo>
                    <a:pt x="276885" y="146050"/>
                  </a:lnTo>
                  <a:lnTo>
                    <a:pt x="276885" y="139611"/>
                  </a:lnTo>
                  <a:lnTo>
                    <a:pt x="276885" y="129298"/>
                  </a:lnTo>
                  <a:lnTo>
                    <a:pt x="276885" y="102082"/>
                  </a:lnTo>
                  <a:lnTo>
                    <a:pt x="276885" y="917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3785" y="956937"/>
              <a:ext cx="1479086" cy="1479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18802" y="968431"/>
              <a:ext cx="101600" cy="134620"/>
            </a:xfrm>
            <a:custGeom>
              <a:avLst/>
              <a:gdLst/>
              <a:ahLst/>
              <a:cxnLst/>
              <a:rect l="l" t="t" r="r" b="b"/>
              <a:pathLst>
                <a:path w="101600" h="134619">
                  <a:moveTo>
                    <a:pt x="101409" y="123939"/>
                  </a:moveTo>
                  <a:lnTo>
                    <a:pt x="89217" y="123939"/>
                  </a:lnTo>
                  <a:lnTo>
                    <a:pt x="89217" y="133756"/>
                  </a:lnTo>
                  <a:lnTo>
                    <a:pt x="101409" y="133756"/>
                  </a:lnTo>
                  <a:lnTo>
                    <a:pt x="101409" y="123939"/>
                  </a:lnTo>
                  <a:close/>
                </a:path>
                <a:path w="101600" h="134619">
                  <a:moveTo>
                    <a:pt x="101409" y="0"/>
                  </a:moveTo>
                  <a:lnTo>
                    <a:pt x="0" y="0"/>
                  </a:lnTo>
                  <a:lnTo>
                    <a:pt x="0" y="11607"/>
                  </a:lnTo>
                  <a:lnTo>
                    <a:pt x="0" y="55435"/>
                  </a:lnTo>
                  <a:lnTo>
                    <a:pt x="0" y="67030"/>
                  </a:lnTo>
                  <a:lnTo>
                    <a:pt x="0" y="112153"/>
                  </a:lnTo>
                  <a:lnTo>
                    <a:pt x="0" y="123748"/>
                  </a:lnTo>
                  <a:lnTo>
                    <a:pt x="0" y="134061"/>
                  </a:lnTo>
                  <a:lnTo>
                    <a:pt x="11722" y="134061"/>
                  </a:lnTo>
                  <a:lnTo>
                    <a:pt x="11722" y="123748"/>
                  </a:lnTo>
                  <a:lnTo>
                    <a:pt x="101409" y="123748"/>
                  </a:lnTo>
                  <a:lnTo>
                    <a:pt x="101409" y="112179"/>
                  </a:lnTo>
                  <a:lnTo>
                    <a:pt x="101409" y="67246"/>
                  </a:lnTo>
                  <a:lnTo>
                    <a:pt x="89217" y="67246"/>
                  </a:lnTo>
                  <a:lnTo>
                    <a:pt x="89217" y="112153"/>
                  </a:lnTo>
                  <a:lnTo>
                    <a:pt x="11722" y="112153"/>
                  </a:lnTo>
                  <a:lnTo>
                    <a:pt x="11722" y="67030"/>
                  </a:lnTo>
                  <a:lnTo>
                    <a:pt x="101409" y="67030"/>
                  </a:lnTo>
                  <a:lnTo>
                    <a:pt x="101409" y="55499"/>
                  </a:lnTo>
                  <a:lnTo>
                    <a:pt x="101409" y="12026"/>
                  </a:lnTo>
                  <a:lnTo>
                    <a:pt x="89217" y="12026"/>
                  </a:lnTo>
                  <a:lnTo>
                    <a:pt x="89217" y="55435"/>
                  </a:lnTo>
                  <a:lnTo>
                    <a:pt x="11722" y="55435"/>
                  </a:lnTo>
                  <a:lnTo>
                    <a:pt x="11722" y="11607"/>
                  </a:lnTo>
                  <a:lnTo>
                    <a:pt x="101409" y="11607"/>
                  </a:lnTo>
                  <a:lnTo>
                    <a:pt x="1014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3968" y="957581"/>
              <a:ext cx="442507" cy="147497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3750070" y="971912"/>
            <a:ext cx="25400" cy="121285"/>
          </a:xfrm>
          <a:custGeom>
            <a:avLst/>
            <a:gdLst/>
            <a:ahLst/>
            <a:cxnLst/>
            <a:rect l="l" t="t" r="r" b="b"/>
            <a:pathLst>
              <a:path w="25400" h="121284">
                <a:moveTo>
                  <a:pt x="17656" y="81477"/>
                </a:moveTo>
                <a:lnTo>
                  <a:pt x="7343" y="81477"/>
                </a:lnTo>
                <a:lnTo>
                  <a:pt x="3593" y="19000"/>
                </a:lnTo>
                <a:lnTo>
                  <a:pt x="3125" y="0"/>
                </a:lnTo>
                <a:lnTo>
                  <a:pt x="21875" y="0"/>
                </a:lnTo>
                <a:lnTo>
                  <a:pt x="21562" y="19000"/>
                </a:lnTo>
                <a:lnTo>
                  <a:pt x="17656" y="81477"/>
                </a:lnTo>
                <a:close/>
              </a:path>
              <a:path w="25400" h="121284">
                <a:moveTo>
                  <a:pt x="19375" y="121250"/>
                </a:moveTo>
                <a:lnTo>
                  <a:pt x="5625" y="121250"/>
                </a:lnTo>
                <a:lnTo>
                  <a:pt x="0" y="116420"/>
                </a:lnTo>
                <a:lnTo>
                  <a:pt x="0" y="100961"/>
                </a:lnTo>
                <a:lnTo>
                  <a:pt x="5625" y="95970"/>
                </a:lnTo>
                <a:lnTo>
                  <a:pt x="19375" y="95970"/>
                </a:lnTo>
                <a:lnTo>
                  <a:pt x="25000" y="100961"/>
                </a:lnTo>
                <a:lnTo>
                  <a:pt x="25000" y="116420"/>
                </a:lnTo>
                <a:lnTo>
                  <a:pt x="19375" y="1212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17825" y="3448213"/>
            <a:ext cx="2294255" cy="1285875"/>
          </a:xfrm>
          <a:custGeom>
            <a:avLst/>
            <a:gdLst/>
            <a:ahLst/>
            <a:cxnLst/>
            <a:rect l="l" t="t" r="r" b="b"/>
            <a:pathLst>
              <a:path w="2294254" h="1285875">
                <a:moveTo>
                  <a:pt x="2293951" y="1285508"/>
                </a:moveTo>
                <a:lnTo>
                  <a:pt x="0" y="1285508"/>
                </a:lnTo>
                <a:lnTo>
                  <a:pt x="0" y="0"/>
                </a:lnTo>
                <a:lnTo>
                  <a:pt x="2293951" y="0"/>
                </a:lnTo>
                <a:lnTo>
                  <a:pt x="2293951" y="1285508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63672" y="3448213"/>
            <a:ext cx="2303780" cy="1285875"/>
          </a:xfrm>
          <a:custGeom>
            <a:avLst/>
            <a:gdLst/>
            <a:ahLst/>
            <a:cxnLst/>
            <a:rect l="l" t="t" r="r" b="b"/>
            <a:pathLst>
              <a:path w="2303780" h="1285875">
                <a:moveTo>
                  <a:pt x="2303736" y="1285508"/>
                </a:moveTo>
                <a:lnTo>
                  <a:pt x="0" y="1285508"/>
                </a:lnTo>
                <a:lnTo>
                  <a:pt x="0" y="0"/>
                </a:lnTo>
                <a:lnTo>
                  <a:pt x="2303736" y="0"/>
                </a:lnTo>
                <a:lnTo>
                  <a:pt x="2303736" y="1285508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63672" y="1289228"/>
            <a:ext cx="2303780" cy="519430"/>
          </a:xfrm>
          <a:custGeom>
            <a:avLst/>
            <a:gdLst/>
            <a:ahLst/>
            <a:cxnLst/>
            <a:rect l="l" t="t" r="r" b="b"/>
            <a:pathLst>
              <a:path w="2303780" h="519430">
                <a:moveTo>
                  <a:pt x="2303736" y="518955"/>
                </a:moveTo>
                <a:lnTo>
                  <a:pt x="0" y="518955"/>
                </a:lnTo>
                <a:lnTo>
                  <a:pt x="0" y="0"/>
                </a:lnTo>
                <a:lnTo>
                  <a:pt x="2303736" y="0"/>
                </a:lnTo>
                <a:lnTo>
                  <a:pt x="2303736" y="518955"/>
                </a:lnTo>
                <a:close/>
              </a:path>
            </a:pathLst>
          </a:custGeom>
          <a:solidFill>
            <a:srgbClr val="9930A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454398" y="3557171"/>
            <a:ext cx="514984" cy="116205"/>
            <a:chOff x="454398" y="3557171"/>
            <a:chExt cx="514984" cy="11620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398" y="3557171"/>
              <a:ext cx="470887" cy="11255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46032" y="3631141"/>
              <a:ext cx="23495" cy="42545"/>
            </a:xfrm>
            <a:custGeom>
              <a:avLst/>
              <a:gdLst/>
              <a:ahLst/>
              <a:cxnLst/>
              <a:rect l="l" t="t" r="r" b="b"/>
              <a:pathLst>
                <a:path w="23494" h="42545">
                  <a:moveTo>
                    <a:pt x="2623" y="42022"/>
                  </a:moveTo>
                  <a:lnTo>
                    <a:pt x="0" y="35510"/>
                  </a:lnTo>
                  <a:lnTo>
                    <a:pt x="9180" y="31578"/>
                  </a:lnTo>
                  <a:lnTo>
                    <a:pt x="14427" y="25803"/>
                  </a:lnTo>
                  <a:lnTo>
                    <a:pt x="15023" y="17447"/>
                  </a:lnTo>
                  <a:lnTo>
                    <a:pt x="14307" y="17570"/>
                  </a:lnTo>
                  <a:lnTo>
                    <a:pt x="8107" y="17570"/>
                  </a:lnTo>
                  <a:lnTo>
                    <a:pt x="4053" y="14621"/>
                  </a:lnTo>
                  <a:lnTo>
                    <a:pt x="4053" y="3071"/>
                  </a:lnTo>
                  <a:lnTo>
                    <a:pt x="8227" y="0"/>
                  </a:lnTo>
                  <a:lnTo>
                    <a:pt x="19673" y="0"/>
                  </a:lnTo>
                  <a:lnTo>
                    <a:pt x="23250" y="5529"/>
                  </a:lnTo>
                  <a:lnTo>
                    <a:pt x="23250" y="14130"/>
                  </a:lnTo>
                  <a:lnTo>
                    <a:pt x="21787" y="23447"/>
                  </a:lnTo>
                  <a:lnTo>
                    <a:pt x="17631" y="31347"/>
                  </a:lnTo>
                  <a:lnTo>
                    <a:pt x="11127" y="37612"/>
                  </a:lnTo>
                  <a:lnTo>
                    <a:pt x="2623" y="420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1051553" y="3556803"/>
            <a:ext cx="1310640" cy="113030"/>
            <a:chOff x="1051553" y="3556803"/>
            <a:chExt cx="1310640" cy="113030"/>
          </a:xfrm>
        </p:grpSpPr>
        <p:sp>
          <p:nvSpPr>
            <p:cNvPr id="19" name="object 19"/>
            <p:cNvSpPr/>
            <p:nvPr/>
          </p:nvSpPr>
          <p:spPr>
            <a:xfrm>
              <a:off x="1051553" y="3557663"/>
              <a:ext cx="111760" cy="112395"/>
            </a:xfrm>
            <a:custGeom>
              <a:avLst/>
              <a:gdLst/>
              <a:ahLst/>
              <a:cxnLst/>
              <a:rect l="l" t="t" r="r" b="b"/>
              <a:pathLst>
                <a:path w="111759" h="112395">
                  <a:moveTo>
                    <a:pt x="5007" y="57750"/>
                  </a:moveTo>
                  <a:lnTo>
                    <a:pt x="4053" y="55538"/>
                  </a:lnTo>
                  <a:lnTo>
                    <a:pt x="1669" y="50869"/>
                  </a:lnTo>
                  <a:lnTo>
                    <a:pt x="0" y="48780"/>
                  </a:lnTo>
                  <a:lnTo>
                    <a:pt x="8575" y="38808"/>
                  </a:lnTo>
                  <a:lnTo>
                    <a:pt x="16558" y="26970"/>
                  </a:lnTo>
                  <a:lnTo>
                    <a:pt x="23624" y="13842"/>
                  </a:lnTo>
                  <a:lnTo>
                    <a:pt x="29450" y="0"/>
                  </a:lnTo>
                  <a:lnTo>
                    <a:pt x="37796" y="2580"/>
                  </a:lnTo>
                  <a:lnTo>
                    <a:pt x="35126" y="9215"/>
                  </a:lnTo>
                  <a:lnTo>
                    <a:pt x="32103" y="16004"/>
                  </a:lnTo>
                  <a:lnTo>
                    <a:pt x="28910" y="22520"/>
                  </a:lnTo>
                  <a:lnTo>
                    <a:pt x="25515" y="28875"/>
                  </a:lnTo>
                  <a:lnTo>
                    <a:pt x="25515" y="42514"/>
                  </a:lnTo>
                  <a:lnTo>
                    <a:pt x="17050" y="42514"/>
                  </a:lnTo>
                  <a:lnTo>
                    <a:pt x="13234" y="48166"/>
                  </a:lnTo>
                  <a:lnTo>
                    <a:pt x="9061" y="53203"/>
                  </a:lnTo>
                  <a:lnTo>
                    <a:pt x="5007" y="57750"/>
                  </a:lnTo>
                  <a:close/>
                </a:path>
                <a:path w="111759" h="112395">
                  <a:moveTo>
                    <a:pt x="40777" y="52712"/>
                  </a:moveTo>
                  <a:lnTo>
                    <a:pt x="39346" y="51360"/>
                  </a:lnTo>
                  <a:lnTo>
                    <a:pt x="36241" y="48780"/>
                  </a:lnTo>
                  <a:lnTo>
                    <a:pt x="35477" y="48166"/>
                  </a:lnTo>
                  <a:lnTo>
                    <a:pt x="33742" y="46937"/>
                  </a:lnTo>
                  <a:lnTo>
                    <a:pt x="39916" y="37376"/>
                  </a:lnTo>
                  <a:lnTo>
                    <a:pt x="45308" y="26018"/>
                  </a:lnTo>
                  <a:lnTo>
                    <a:pt x="49805" y="13416"/>
                  </a:lnTo>
                  <a:lnTo>
                    <a:pt x="53329" y="0"/>
                  </a:lnTo>
                  <a:lnTo>
                    <a:pt x="52752" y="0"/>
                  </a:lnTo>
                  <a:lnTo>
                    <a:pt x="62000" y="2088"/>
                  </a:lnTo>
                  <a:lnTo>
                    <a:pt x="60212" y="9215"/>
                  </a:lnTo>
                  <a:lnTo>
                    <a:pt x="58167" y="16004"/>
                  </a:lnTo>
                  <a:lnTo>
                    <a:pt x="58066" y="16342"/>
                  </a:lnTo>
                  <a:lnTo>
                    <a:pt x="55681" y="23100"/>
                  </a:lnTo>
                  <a:lnTo>
                    <a:pt x="106921" y="23100"/>
                  </a:lnTo>
                  <a:lnTo>
                    <a:pt x="111482" y="24205"/>
                  </a:lnTo>
                  <a:lnTo>
                    <a:pt x="110226" y="31144"/>
                  </a:lnTo>
                  <a:lnTo>
                    <a:pt x="110141" y="31578"/>
                  </a:lnTo>
                  <a:lnTo>
                    <a:pt x="52342" y="31578"/>
                  </a:lnTo>
                  <a:lnTo>
                    <a:pt x="49004" y="39687"/>
                  </a:lnTo>
                  <a:lnTo>
                    <a:pt x="45069" y="46937"/>
                  </a:lnTo>
                  <a:lnTo>
                    <a:pt x="40777" y="52712"/>
                  </a:lnTo>
                  <a:close/>
                </a:path>
                <a:path w="111759" h="112395">
                  <a:moveTo>
                    <a:pt x="106921" y="23100"/>
                  </a:moveTo>
                  <a:lnTo>
                    <a:pt x="103970" y="23100"/>
                  </a:lnTo>
                  <a:lnTo>
                    <a:pt x="105401" y="22731"/>
                  </a:lnTo>
                  <a:lnTo>
                    <a:pt x="106921" y="23100"/>
                  </a:lnTo>
                  <a:close/>
                </a:path>
                <a:path w="111759" h="112395">
                  <a:moveTo>
                    <a:pt x="66770" y="111814"/>
                  </a:moveTo>
                  <a:lnTo>
                    <a:pt x="59258" y="111814"/>
                  </a:lnTo>
                  <a:lnTo>
                    <a:pt x="58781" y="109234"/>
                  </a:lnTo>
                  <a:lnTo>
                    <a:pt x="57350" y="105179"/>
                  </a:lnTo>
                  <a:lnTo>
                    <a:pt x="56158" y="102598"/>
                  </a:lnTo>
                  <a:lnTo>
                    <a:pt x="70108" y="102598"/>
                  </a:lnTo>
                  <a:lnTo>
                    <a:pt x="70466" y="102230"/>
                  </a:lnTo>
                  <a:lnTo>
                    <a:pt x="70466" y="31578"/>
                  </a:lnTo>
                  <a:lnTo>
                    <a:pt x="79170" y="31578"/>
                  </a:lnTo>
                  <a:lnTo>
                    <a:pt x="79170" y="105793"/>
                  </a:lnTo>
                  <a:lnTo>
                    <a:pt x="78097" y="108496"/>
                  </a:lnTo>
                  <a:lnTo>
                    <a:pt x="74997" y="109971"/>
                  </a:lnTo>
                  <a:lnTo>
                    <a:pt x="72025" y="111445"/>
                  </a:lnTo>
                  <a:lnTo>
                    <a:pt x="74281" y="111445"/>
                  </a:lnTo>
                  <a:lnTo>
                    <a:pt x="66770" y="111814"/>
                  </a:lnTo>
                  <a:close/>
                </a:path>
                <a:path w="111759" h="112395">
                  <a:moveTo>
                    <a:pt x="106235" y="50255"/>
                  </a:moveTo>
                  <a:lnTo>
                    <a:pt x="98843" y="48780"/>
                  </a:lnTo>
                  <a:lnTo>
                    <a:pt x="100474" y="38808"/>
                  </a:lnTo>
                  <a:lnTo>
                    <a:pt x="101585" y="31578"/>
                  </a:lnTo>
                  <a:lnTo>
                    <a:pt x="110141" y="31578"/>
                  </a:lnTo>
                  <a:lnTo>
                    <a:pt x="109010" y="37376"/>
                  </a:lnTo>
                  <a:lnTo>
                    <a:pt x="107491" y="44698"/>
                  </a:lnTo>
                  <a:lnTo>
                    <a:pt x="106235" y="50255"/>
                  </a:lnTo>
                  <a:close/>
                </a:path>
                <a:path w="111759" h="112395">
                  <a:moveTo>
                    <a:pt x="25515" y="111445"/>
                  </a:moveTo>
                  <a:lnTo>
                    <a:pt x="17050" y="111445"/>
                  </a:lnTo>
                  <a:lnTo>
                    <a:pt x="17050" y="42514"/>
                  </a:lnTo>
                  <a:lnTo>
                    <a:pt x="25515" y="42514"/>
                  </a:lnTo>
                  <a:lnTo>
                    <a:pt x="25515" y="111445"/>
                  </a:lnTo>
                  <a:close/>
                </a:path>
                <a:path w="111759" h="112395">
                  <a:moveTo>
                    <a:pt x="102062" y="94857"/>
                  </a:moveTo>
                  <a:lnTo>
                    <a:pt x="99929" y="85504"/>
                  </a:lnTo>
                  <a:lnTo>
                    <a:pt x="96622" y="74860"/>
                  </a:lnTo>
                  <a:lnTo>
                    <a:pt x="92488" y="63893"/>
                  </a:lnTo>
                  <a:lnTo>
                    <a:pt x="87874" y="53572"/>
                  </a:lnTo>
                  <a:lnTo>
                    <a:pt x="95624" y="50869"/>
                  </a:lnTo>
                  <a:lnTo>
                    <a:pt x="110439" y="91540"/>
                  </a:lnTo>
                  <a:lnTo>
                    <a:pt x="110528" y="91908"/>
                  </a:lnTo>
                  <a:lnTo>
                    <a:pt x="102062" y="94857"/>
                  </a:lnTo>
                  <a:close/>
                </a:path>
                <a:path w="111759" h="112395">
                  <a:moveTo>
                    <a:pt x="42446" y="95349"/>
                  </a:moveTo>
                  <a:lnTo>
                    <a:pt x="40777" y="93874"/>
                  </a:lnTo>
                  <a:lnTo>
                    <a:pt x="36961" y="91540"/>
                  </a:lnTo>
                  <a:lnTo>
                    <a:pt x="34815" y="90311"/>
                  </a:lnTo>
                  <a:lnTo>
                    <a:pt x="40084" y="82401"/>
                  </a:lnTo>
                  <a:lnTo>
                    <a:pt x="44592" y="73017"/>
                  </a:lnTo>
                  <a:lnTo>
                    <a:pt x="48296" y="62665"/>
                  </a:lnTo>
                  <a:lnTo>
                    <a:pt x="51150" y="51852"/>
                  </a:lnTo>
                  <a:lnTo>
                    <a:pt x="59854" y="53572"/>
                  </a:lnTo>
                  <a:lnTo>
                    <a:pt x="56547" y="65456"/>
                  </a:lnTo>
                  <a:lnTo>
                    <a:pt x="52447" y="76672"/>
                  </a:lnTo>
                  <a:lnTo>
                    <a:pt x="47698" y="86782"/>
                  </a:lnTo>
                  <a:lnTo>
                    <a:pt x="42446" y="95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4123" y="3556803"/>
              <a:ext cx="821510" cy="1129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008746" y="3558646"/>
              <a:ext cx="353695" cy="111125"/>
            </a:xfrm>
            <a:custGeom>
              <a:avLst/>
              <a:gdLst/>
              <a:ahLst/>
              <a:cxnLst/>
              <a:rect l="l" t="t" r="r" b="b"/>
              <a:pathLst>
                <a:path w="353694" h="111125">
                  <a:moveTo>
                    <a:pt x="108254" y="48539"/>
                  </a:moveTo>
                  <a:lnTo>
                    <a:pt x="0" y="48539"/>
                  </a:lnTo>
                  <a:lnTo>
                    <a:pt x="0" y="58496"/>
                  </a:lnTo>
                  <a:lnTo>
                    <a:pt x="108254" y="58496"/>
                  </a:lnTo>
                  <a:lnTo>
                    <a:pt x="108254" y="48539"/>
                  </a:lnTo>
                  <a:close/>
                </a:path>
                <a:path w="353694" h="111125">
                  <a:moveTo>
                    <a:pt x="225221" y="38100"/>
                  </a:moveTo>
                  <a:lnTo>
                    <a:pt x="177533" y="38100"/>
                  </a:lnTo>
                  <a:lnTo>
                    <a:pt x="186448" y="31902"/>
                  </a:lnTo>
                  <a:lnTo>
                    <a:pt x="195592" y="24930"/>
                  </a:lnTo>
                  <a:lnTo>
                    <a:pt x="204927" y="17208"/>
                  </a:lnTo>
                  <a:lnTo>
                    <a:pt x="214376" y="8724"/>
                  </a:lnTo>
                  <a:lnTo>
                    <a:pt x="207695" y="3568"/>
                  </a:lnTo>
                  <a:lnTo>
                    <a:pt x="206032" y="4305"/>
                  </a:lnTo>
                  <a:lnTo>
                    <a:pt x="158216" y="4305"/>
                  </a:lnTo>
                  <a:lnTo>
                    <a:pt x="158216" y="13030"/>
                  </a:lnTo>
                  <a:lnTo>
                    <a:pt x="196494" y="13030"/>
                  </a:lnTo>
                  <a:lnTo>
                    <a:pt x="188696" y="19964"/>
                  </a:lnTo>
                  <a:lnTo>
                    <a:pt x="158813" y="39573"/>
                  </a:lnTo>
                  <a:lnTo>
                    <a:pt x="160007" y="41783"/>
                  </a:lnTo>
                  <a:lnTo>
                    <a:pt x="161912" y="46202"/>
                  </a:lnTo>
                  <a:lnTo>
                    <a:pt x="162509" y="48171"/>
                  </a:lnTo>
                  <a:lnTo>
                    <a:pt x="163461" y="47193"/>
                  </a:lnTo>
                  <a:lnTo>
                    <a:pt x="167398" y="46697"/>
                  </a:lnTo>
                  <a:lnTo>
                    <a:pt x="181229" y="46697"/>
                  </a:lnTo>
                  <a:lnTo>
                    <a:pt x="176898" y="56299"/>
                  </a:lnTo>
                  <a:lnTo>
                    <a:pt x="171323" y="64909"/>
                  </a:lnTo>
                  <a:lnTo>
                    <a:pt x="164642" y="72377"/>
                  </a:lnTo>
                  <a:lnTo>
                    <a:pt x="157022" y="78524"/>
                  </a:lnTo>
                  <a:lnTo>
                    <a:pt x="155473" y="71513"/>
                  </a:lnTo>
                  <a:lnTo>
                    <a:pt x="142722" y="76428"/>
                  </a:lnTo>
                  <a:lnTo>
                    <a:pt x="142722" y="36995"/>
                  </a:lnTo>
                  <a:lnTo>
                    <a:pt x="155829" y="36995"/>
                  </a:lnTo>
                  <a:lnTo>
                    <a:pt x="155829" y="28384"/>
                  </a:lnTo>
                  <a:lnTo>
                    <a:pt x="142722" y="28384"/>
                  </a:lnTo>
                  <a:lnTo>
                    <a:pt x="142722" y="0"/>
                  </a:lnTo>
                  <a:lnTo>
                    <a:pt x="134366" y="0"/>
                  </a:lnTo>
                  <a:lnTo>
                    <a:pt x="134366" y="28384"/>
                  </a:lnTo>
                  <a:lnTo>
                    <a:pt x="119824" y="28384"/>
                  </a:lnTo>
                  <a:lnTo>
                    <a:pt x="119824" y="36995"/>
                  </a:lnTo>
                  <a:lnTo>
                    <a:pt x="134366" y="36995"/>
                  </a:lnTo>
                  <a:lnTo>
                    <a:pt x="134366" y="79502"/>
                  </a:lnTo>
                  <a:lnTo>
                    <a:pt x="118160" y="85280"/>
                  </a:lnTo>
                  <a:lnTo>
                    <a:pt x="121018" y="94500"/>
                  </a:lnTo>
                  <a:lnTo>
                    <a:pt x="157264" y="79756"/>
                  </a:lnTo>
                  <a:lnTo>
                    <a:pt x="157022" y="78765"/>
                  </a:lnTo>
                  <a:lnTo>
                    <a:pt x="162153" y="82448"/>
                  </a:lnTo>
                  <a:lnTo>
                    <a:pt x="189699" y="46697"/>
                  </a:lnTo>
                  <a:lnTo>
                    <a:pt x="199707" y="46697"/>
                  </a:lnTo>
                  <a:lnTo>
                    <a:pt x="193014" y="65189"/>
                  </a:lnTo>
                  <a:lnTo>
                    <a:pt x="183984" y="81267"/>
                  </a:lnTo>
                  <a:lnTo>
                    <a:pt x="172567" y="94754"/>
                  </a:lnTo>
                  <a:lnTo>
                    <a:pt x="158699" y="105435"/>
                  </a:lnTo>
                  <a:lnTo>
                    <a:pt x="160718" y="106540"/>
                  </a:lnTo>
                  <a:lnTo>
                    <a:pt x="164058" y="109245"/>
                  </a:lnTo>
                  <a:lnTo>
                    <a:pt x="165493" y="110718"/>
                  </a:lnTo>
                  <a:lnTo>
                    <a:pt x="179489" y="98894"/>
                  </a:lnTo>
                  <a:lnTo>
                    <a:pt x="191236" y="84277"/>
                  </a:lnTo>
                  <a:lnTo>
                    <a:pt x="200723" y="66878"/>
                  </a:lnTo>
                  <a:lnTo>
                    <a:pt x="207937" y="46697"/>
                  </a:lnTo>
                  <a:lnTo>
                    <a:pt x="216039" y="46697"/>
                  </a:lnTo>
                  <a:lnTo>
                    <a:pt x="212471" y="85407"/>
                  </a:lnTo>
                  <a:lnTo>
                    <a:pt x="206032" y="101625"/>
                  </a:lnTo>
                  <a:lnTo>
                    <a:pt x="197688" y="101498"/>
                  </a:lnTo>
                  <a:lnTo>
                    <a:pt x="192798" y="101003"/>
                  </a:lnTo>
                  <a:lnTo>
                    <a:pt x="194106" y="103466"/>
                  </a:lnTo>
                  <a:lnTo>
                    <a:pt x="194945" y="107149"/>
                  </a:lnTo>
                  <a:lnTo>
                    <a:pt x="195059" y="109728"/>
                  </a:lnTo>
                  <a:lnTo>
                    <a:pt x="200190" y="109982"/>
                  </a:lnTo>
                  <a:lnTo>
                    <a:pt x="204952" y="109982"/>
                  </a:lnTo>
                  <a:lnTo>
                    <a:pt x="211277" y="109359"/>
                  </a:lnTo>
                  <a:lnTo>
                    <a:pt x="223037" y="69684"/>
                  </a:lnTo>
                  <a:lnTo>
                    <a:pt x="224866" y="42392"/>
                  </a:lnTo>
                  <a:lnTo>
                    <a:pt x="225107" y="41287"/>
                  </a:lnTo>
                  <a:lnTo>
                    <a:pt x="225221" y="38100"/>
                  </a:lnTo>
                  <a:close/>
                </a:path>
                <a:path w="353694" h="111125">
                  <a:moveTo>
                    <a:pt x="306679" y="101371"/>
                  </a:moveTo>
                  <a:lnTo>
                    <a:pt x="272592" y="53606"/>
                  </a:lnTo>
                  <a:lnTo>
                    <a:pt x="306552" y="14478"/>
                  </a:lnTo>
                  <a:lnTo>
                    <a:pt x="290461" y="14478"/>
                  </a:lnTo>
                  <a:lnTo>
                    <a:pt x="255219" y="55930"/>
                  </a:lnTo>
                  <a:lnTo>
                    <a:pt x="254101" y="55930"/>
                  </a:lnTo>
                  <a:lnTo>
                    <a:pt x="254101" y="14478"/>
                  </a:lnTo>
                  <a:lnTo>
                    <a:pt x="241300" y="14478"/>
                  </a:lnTo>
                  <a:lnTo>
                    <a:pt x="241300" y="101371"/>
                  </a:lnTo>
                  <a:lnTo>
                    <a:pt x="254101" y="101371"/>
                  </a:lnTo>
                  <a:lnTo>
                    <a:pt x="254101" y="74434"/>
                  </a:lnTo>
                  <a:lnTo>
                    <a:pt x="264109" y="62598"/>
                  </a:lnTo>
                  <a:lnTo>
                    <a:pt x="291198" y="101371"/>
                  </a:lnTo>
                  <a:lnTo>
                    <a:pt x="306679" y="101371"/>
                  </a:lnTo>
                  <a:close/>
                </a:path>
                <a:path w="353694" h="111125">
                  <a:moveTo>
                    <a:pt x="353364" y="52412"/>
                  </a:moveTo>
                  <a:lnTo>
                    <a:pt x="315899" y="52412"/>
                  </a:lnTo>
                  <a:lnTo>
                    <a:pt x="315899" y="63449"/>
                  </a:lnTo>
                  <a:lnTo>
                    <a:pt x="353364" y="63449"/>
                  </a:lnTo>
                  <a:lnTo>
                    <a:pt x="353364" y="524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/>
          <p:cNvGrpSpPr/>
          <p:nvPr/>
        </p:nvGrpSpPr>
        <p:grpSpPr>
          <a:xfrm>
            <a:off x="457657" y="3741126"/>
            <a:ext cx="2030095" cy="482600"/>
            <a:chOff x="457657" y="3741126"/>
            <a:chExt cx="2030095" cy="482600"/>
          </a:xfrm>
        </p:grpSpPr>
        <p:sp>
          <p:nvSpPr>
            <p:cNvPr id="23" name="object 23"/>
            <p:cNvSpPr/>
            <p:nvPr/>
          </p:nvSpPr>
          <p:spPr>
            <a:xfrm>
              <a:off x="1142517" y="3741501"/>
              <a:ext cx="350520" cy="112395"/>
            </a:xfrm>
            <a:custGeom>
              <a:avLst/>
              <a:gdLst/>
              <a:ahLst/>
              <a:cxnLst/>
              <a:rect l="l" t="t" r="r" b="b"/>
              <a:pathLst>
                <a:path w="350519" h="112395">
                  <a:moveTo>
                    <a:pt x="38366" y="3314"/>
                  </a:moveTo>
                  <a:lnTo>
                    <a:pt x="29781" y="495"/>
                  </a:lnTo>
                  <a:lnTo>
                    <a:pt x="23990" y="14389"/>
                  </a:lnTo>
                  <a:lnTo>
                    <a:pt x="16865" y="27495"/>
                  </a:lnTo>
                  <a:lnTo>
                    <a:pt x="8775" y="39268"/>
                  </a:lnTo>
                  <a:lnTo>
                    <a:pt x="203" y="49022"/>
                  </a:lnTo>
                  <a:lnTo>
                    <a:pt x="0" y="49022"/>
                  </a:lnTo>
                  <a:lnTo>
                    <a:pt x="1765" y="51358"/>
                  </a:lnTo>
                  <a:lnTo>
                    <a:pt x="4267" y="56273"/>
                  </a:lnTo>
                  <a:lnTo>
                    <a:pt x="5219" y="58483"/>
                  </a:lnTo>
                  <a:lnTo>
                    <a:pt x="9271" y="54063"/>
                  </a:lnTo>
                  <a:lnTo>
                    <a:pt x="13449" y="49022"/>
                  </a:lnTo>
                  <a:lnTo>
                    <a:pt x="17259" y="43497"/>
                  </a:lnTo>
                  <a:lnTo>
                    <a:pt x="17259" y="112064"/>
                  </a:lnTo>
                  <a:lnTo>
                    <a:pt x="25971" y="112064"/>
                  </a:lnTo>
                  <a:lnTo>
                    <a:pt x="25971" y="43497"/>
                  </a:lnTo>
                  <a:lnTo>
                    <a:pt x="25971" y="29616"/>
                  </a:lnTo>
                  <a:lnTo>
                    <a:pt x="29425" y="23241"/>
                  </a:lnTo>
                  <a:lnTo>
                    <a:pt x="32664" y="16700"/>
                  </a:lnTo>
                  <a:lnTo>
                    <a:pt x="35636" y="10033"/>
                  </a:lnTo>
                  <a:lnTo>
                    <a:pt x="38366" y="3314"/>
                  </a:lnTo>
                  <a:close/>
                </a:path>
                <a:path w="350519" h="112395">
                  <a:moveTo>
                    <a:pt x="101079" y="8851"/>
                  </a:moveTo>
                  <a:lnTo>
                    <a:pt x="91782" y="8851"/>
                  </a:lnTo>
                  <a:lnTo>
                    <a:pt x="91782" y="17449"/>
                  </a:lnTo>
                  <a:lnTo>
                    <a:pt x="91782" y="41402"/>
                  </a:lnTo>
                  <a:lnTo>
                    <a:pt x="91782" y="49885"/>
                  </a:lnTo>
                  <a:lnTo>
                    <a:pt x="91782" y="74460"/>
                  </a:lnTo>
                  <a:lnTo>
                    <a:pt x="52324" y="74460"/>
                  </a:lnTo>
                  <a:lnTo>
                    <a:pt x="52324" y="49885"/>
                  </a:lnTo>
                  <a:lnTo>
                    <a:pt x="91782" y="49885"/>
                  </a:lnTo>
                  <a:lnTo>
                    <a:pt x="91782" y="41402"/>
                  </a:lnTo>
                  <a:lnTo>
                    <a:pt x="52324" y="41402"/>
                  </a:lnTo>
                  <a:lnTo>
                    <a:pt x="52324" y="17449"/>
                  </a:lnTo>
                  <a:lnTo>
                    <a:pt x="91782" y="17449"/>
                  </a:lnTo>
                  <a:lnTo>
                    <a:pt x="91782" y="8851"/>
                  </a:lnTo>
                  <a:lnTo>
                    <a:pt x="43256" y="8851"/>
                  </a:lnTo>
                  <a:lnTo>
                    <a:pt x="43256" y="83058"/>
                  </a:lnTo>
                  <a:lnTo>
                    <a:pt x="101079" y="83058"/>
                  </a:lnTo>
                  <a:lnTo>
                    <a:pt x="101079" y="74460"/>
                  </a:lnTo>
                  <a:lnTo>
                    <a:pt x="101079" y="49885"/>
                  </a:lnTo>
                  <a:lnTo>
                    <a:pt x="101079" y="41402"/>
                  </a:lnTo>
                  <a:lnTo>
                    <a:pt x="101079" y="17449"/>
                  </a:lnTo>
                  <a:lnTo>
                    <a:pt x="101079" y="8851"/>
                  </a:lnTo>
                  <a:close/>
                </a:path>
                <a:path w="350519" h="112395">
                  <a:moveTo>
                    <a:pt x="111099" y="98793"/>
                  </a:moveTo>
                  <a:lnTo>
                    <a:pt x="33235" y="98793"/>
                  </a:lnTo>
                  <a:lnTo>
                    <a:pt x="33235" y="107391"/>
                  </a:lnTo>
                  <a:lnTo>
                    <a:pt x="111099" y="107391"/>
                  </a:lnTo>
                  <a:lnTo>
                    <a:pt x="111099" y="98793"/>
                  </a:lnTo>
                  <a:close/>
                </a:path>
                <a:path w="350519" h="112395">
                  <a:moveTo>
                    <a:pt x="183235" y="35750"/>
                  </a:moveTo>
                  <a:lnTo>
                    <a:pt x="174536" y="35750"/>
                  </a:lnTo>
                  <a:lnTo>
                    <a:pt x="174536" y="44602"/>
                  </a:lnTo>
                  <a:lnTo>
                    <a:pt x="174536" y="72618"/>
                  </a:lnTo>
                  <a:lnTo>
                    <a:pt x="143408" y="72618"/>
                  </a:lnTo>
                  <a:lnTo>
                    <a:pt x="143408" y="44602"/>
                  </a:lnTo>
                  <a:lnTo>
                    <a:pt x="174536" y="44602"/>
                  </a:lnTo>
                  <a:lnTo>
                    <a:pt x="174536" y="35750"/>
                  </a:lnTo>
                  <a:lnTo>
                    <a:pt x="134823" y="35750"/>
                  </a:lnTo>
                  <a:lnTo>
                    <a:pt x="134823" y="91173"/>
                  </a:lnTo>
                  <a:lnTo>
                    <a:pt x="143408" y="91173"/>
                  </a:lnTo>
                  <a:lnTo>
                    <a:pt x="143408" y="81343"/>
                  </a:lnTo>
                  <a:lnTo>
                    <a:pt x="183235" y="81343"/>
                  </a:lnTo>
                  <a:lnTo>
                    <a:pt x="183235" y="72618"/>
                  </a:lnTo>
                  <a:lnTo>
                    <a:pt x="183235" y="44602"/>
                  </a:lnTo>
                  <a:lnTo>
                    <a:pt x="183235" y="35750"/>
                  </a:lnTo>
                  <a:close/>
                </a:path>
                <a:path w="350519" h="112395">
                  <a:moveTo>
                    <a:pt x="228180" y="8724"/>
                  </a:moveTo>
                  <a:lnTo>
                    <a:pt x="122669" y="8724"/>
                  </a:lnTo>
                  <a:lnTo>
                    <a:pt x="122669" y="17818"/>
                  </a:lnTo>
                  <a:lnTo>
                    <a:pt x="204457" y="17818"/>
                  </a:lnTo>
                  <a:lnTo>
                    <a:pt x="204457" y="101612"/>
                  </a:lnTo>
                  <a:lnTo>
                    <a:pt x="203746" y="102349"/>
                  </a:lnTo>
                  <a:lnTo>
                    <a:pt x="178943" y="102349"/>
                  </a:lnTo>
                  <a:lnTo>
                    <a:pt x="180378" y="104927"/>
                  </a:lnTo>
                  <a:lnTo>
                    <a:pt x="182156" y="109474"/>
                  </a:lnTo>
                  <a:lnTo>
                    <a:pt x="182753" y="112064"/>
                  </a:lnTo>
                  <a:lnTo>
                    <a:pt x="202666" y="112064"/>
                  </a:lnTo>
                  <a:lnTo>
                    <a:pt x="207441" y="110337"/>
                  </a:lnTo>
                  <a:lnTo>
                    <a:pt x="211975" y="108991"/>
                  </a:lnTo>
                  <a:lnTo>
                    <a:pt x="213525" y="105791"/>
                  </a:lnTo>
                  <a:lnTo>
                    <a:pt x="213525" y="17818"/>
                  </a:lnTo>
                  <a:lnTo>
                    <a:pt x="228180" y="17818"/>
                  </a:lnTo>
                  <a:lnTo>
                    <a:pt x="228180" y="8724"/>
                  </a:lnTo>
                  <a:close/>
                </a:path>
                <a:path w="350519" h="112395">
                  <a:moveTo>
                    <a:pt x="289356" y="43497"/>
                  </a:moveTo>
                  <a:lnTo>
                    <a:pt x="280644" y="43497"/>
                  </a:lnTo>
                  <a:lnTo>
                    <a:pt x="280644" y="51117"/>
                  </a:lnTo>
                  <a:lnTo>
                    <a:pt x="280644" y="61683"/>
                  </a:lnTo>
                  <a:lnTo>
                    <a:pt x="280644" y="68808"/>
                  </a:lnTo>
                  <a:lnTo>
                    <a:pt x="280644" y="80111"/>
                  </a:lnTo>
                  <a:lnTo>
                    <a:pt x="255485" y="80111"/>
                  </a:lnTo>
                  <a:lnTo>
                    <a:pt x="255485" y="68808"/>
                  </a:lnTo>
                  <a:lnTo>
                    <a:pt x="280644" y="68808"/>
                  </a:lnTo>
                  <a:lnTo>
                    <a:pt x="280644" y="61683"/>
                  </a:lnTo>
                  <a:lnTo>
                    <a:pt x="255485" y="61683"/>
                  </a:lnTo>
                  <a:lnTo>
                    <a:pt x="255485" y="51117"/>
                  </a:lnTo>
                  <a:lnTo>
                    <a:pt x="280644" y="51117"/>
                  </a:lnTo>
                  <a:lnTo>
                    <a:pt x="280644" y="43497"/>
                  </a:lnTo>
                  <a:lnTo>
                    <a:pt x="247269" y="43497"/>
                  </a:lnTo>
                  <a:lnTo>
                    <a:pt x="247269" y="112064"/>
                  </a:lnTo>
                  <a:lnTo>
                    <a:pt x="255485" y="112064"/>
                  </a:lnTo>
                  <a:lnTo>
                    <a:pt x="255485" y="87122"/>
                  </a:lnTo>
                  <a:lnTo>
                    <a:pt x="280644" y="87122"/>
                  </a:lnTo>
                  <a:lnTo>
                    <a:pt x="280644" y="103212"/>
                  </a:lnTo>
                  <a:lnTo>
                    <a:pt x="280289" y="103581"/>
                  </a:lnTo>
                  <a:lnTo>
                    <a:pt x="266458" y="103581"/>
                  </a:lnTo>
                  <a:lnTo>
                    <a:pt x="267652" y="105791"/>
                  </a:lnTo>
                  <a:lnTo>
                    <a:pt x="268846" y="109474"/>
                  </a:lnTo>
                  <a:lnTo>
                    <a:pt x="269290" y="111696"/>
                  </a:lnTo>
                  <a:lnTo>
                    <a:pt x="281965" y="111696"/>
                  </a:lnTo>
                  <a:lnTo>
                    <a:pt x="285292" y="110337"/>
                  </a:lnTo>
                  <a:lnTo>
                    <a:pt x="288518" y="108864"/>
                  </a:lnTo>
                  <a:lnTo>
                    <a:pt x="289356" y="106286"/>
                  </a:lnTo>
                  <a:lnTo>
                    <a:pt x="289356" y="87122"/>
                  </a:lnTo>
                  <a:lnTo>
                    <a:pt x="289356" y="80111"/>
                  </a:lnTo>
                  <a:lnTo>
                    <a:pt x="289356" y="68808"/>
                  </a:lnTo>
                  <a:lnTo>
                    <a:pt x="289356" y="61683"/>
                  </a:lnTo>
                  <a:lnTo>
                    <a:pt x="289356" y="51117"/>
                  </a:lnTo>
                  <a:lnTo>
                    <a:pt x="289356" y="43497"/>
                  </a:lnTo>
                  <a:close/>
                </a:path>
                <a:path w="350519" h="112395">
                  <a:moveTo>
                    <a:pt x="297459" y="35877"/>
                  </a:moveTo>
                  <a:lnTo>
                    <a:pt x="281965" y="8597"/>
                  </a:lnTo>
                  <a:lnTo>
                    <a:pt x="274688" y="11544"/>
                  </a:lnTo>
                  <a:lnTo>
                    <a:pt x="277431" y="15354"/>
                  </a:lnTo>
                  <a:lnTo>
                    <a:pt x="280174" y="19786"/>
                  </a:lnTo>
                  <a:lnTo>
                    <a:pt x="282676" y="24206"/>
                  </a:lnTo>
                  <a:lnTo>
                    <a:pt x="258229" y="25311"/>
                  </a:lnTo>
                  <a:lnTo>
                    <a:pt x="261023" y="19786"/>
                  </a:lnTo>
                  <a:lnTo>
                    <a:pt x="263779" y="13944"/>
                  </a:lnTo>
                  <a:lnTo>
                    <a:pt x="266446" y="8001"/>
                  </a:lnTo>
                  <a:lnTo>
                    <a:pt x="268960" y="2209"/>
                  </a:lnTo>
                  <a:lnTo>
                    <a:pt x="260019" y="0"/>
                  </a:lnTo>
                  <a:lnTo>
                    <a:pt x="257822" y="6083"/>
                  </a:lnTo>
                  <a:lnTo>
                    <a:pt x="255117" y="12750"/>
                  </a:lnTo>
                  <a:lnTo>
                    <a:pt x="252120" y="19456"/>
                  </a:lnTo>
                  <a:lnTo>
                    <a:pt x="249047" y="25679"/>
                  </a:lnTo>
                  <a:lnTo>
                    <a:pt x="239953" y="25679"/>
                  </a:lnTo>
                  <a:lnTo>
                    <a:pt x="240830" y="34645"/>
                  </a:lnTo>
                  <a:lnTo>
                    <a:pt x="286842" y="32067"/>
                  </a:lnTo>
                  <a:lnTo>
                    <a:pt x="288099" y="34645"/>
                  </a:lnTo>
                  <a:lnTo>
                    <a:pt x="289229" y="37236"/>
                  </a:lnTo>
                  <a:lnTo>
                    <a:pt x="289953" y="39319"/>
                  </a:lnTo>
                  <a:lnTo>
                    <a:pt x="297459" y="35877"/>
                  </a:lnTo>
                  <a:close/>
                </a:path>
                <a:path w="350519" h="112395">
                  <a:moveTo>
                    <a:pt x="348488" y="34772"/>
                  </a:moveTo>
                  <a:lnTo>
                    <a:pt x="345871" y="34163"/>
                  </a:lnTo>
                  <a:lnTo>
                    <a:pt x="342404" y="32689"/>
                  </a:lnTo>
                  <a:lnTo>
                    <a:pt x="340385" y="31203"/>
                  </a:lnTo>
                  <a:lnTo>
                    <a:pt x="340271" y="34163"/>
                  </a:lnTo>
                  <a:lnTo>
                    <a:pt x="340245" y="34772"/>
                  </a:lnTo>
                  <a:lnTo>
                    <a:pt x="339902" y="43370"/>
                  </a:lnTo>
                  <a:lnTo>
                    <a:pt x="339077" y="45339"/>
                  </a:lnTo>
                  <a:lnTo>
                    <a:pt x="310222" y="45339"/>
                  </a:lnTo>
                  <a:lnTo>
                    <a:pt x="309257" y="44602"/>
                  </a:lnTo>
                  <a:lnTo>
                    <a:pt x="309257" y="28257"/>
                  </a:lnTo>
                  <a:lnTo>
                    <a:pt x="318008" y="25514"/>
                  </a:lnTo>
                  <a:lnTo>
                    <a:pt x="326771" y="22466"/>
                  </a:lnTo>
                  <a:lnTo>
                    <a:pt x="331177" y="20764"/>
                  </a:lnTo>
                  <a:lnTo>
                    <a:pt x="335165" y="19227"/>
                  </a:lnTo>
                  <a:lnTo>
                    <a:pt x="342773" y="15849"/>
                  </a:lnTo>
                  <a:lnTo>
                    <a:pt x="336804" y="9220"/>
                  </a:lnTo>
                  <a:lnTo>
                    <a:pt x="331063" y="12090"/>
                  </a:lnTo>
                  <a:lnTo>
                    <a:pt x="324281" y="15087"/>
                  </a:lnTo>
                  <a:lnTo>
                    <a:pt x="316890" y="18034"/>
                  </a:lnTo>
                  <a:lnTo>
                    <a:pt x="309257" y="20764"/>
                  </a:lnTo>
                  <a:lnTo>
                    <a:pt x="309257" y="241"/>
                  </a:lnTo>
                  <a:lnTo>
                    <a:pt x="300558" y="241"/>
                  </a:lnTo>
                  <a:lnTo>
                    <a:pt x="300558" y="50863"/>
                  </a:lnTo>
                  <a:lnTo>
                    <a:pt x="303542" y="53568"/>
                  </a:lnTo>
                  <a:lnTo>
                    <a:pt x="344678" y="53568"/>
                  </a:lnTo>
                  <a:lnTo>
                    <a:pt x="347421" y="49644"/>
                  </a:lnTo>
                  <a:lnTo>
                    <a:pt x="347726" y="45339"/>
                  </a:lnTo>
                  <a:lnTo>
                    <a:pt x="347776" y="44602"/>
                  </a:lnTo>
                  <a:lnTo>
                    <a:pt x="347865" y="43370"/>
                  </a:lnTo>
                  <a:lnTo>
                    <a:pt x="348488" y="34772"/>
                  </a:lnTo>
                  <a:close/>
                </a:path>
                <a:path w="350519" h="112395">
                  <a:moveTo>
                    <a:pt x="349923" y="90309"/>
                  </a:moveTo>
                  <a:lnTo>
                    <a:pt x="347421" y="89814"/>
                  </a:lnTo>
                  <a:lnTo>
                    <a:pt x="343954" y="88341"/>
                  </a:lnTo>
                  <a:lnTo>
                    <a:pt x="341934" y="86868"/>
                  </a:lnTo>
                  <a:lnTo>
                    <a:pt x="341871" y="88341"/>
                  </a:lnTo>
                  <a:lnTo>
                    <a:pt x="341782" y="90309"/>
                  </a:lnTo>
                  <a:lnTo>
                    <a:pt x="341337" y="100634"/>
                  </a:lnTo>
                  <a:lnTo>
                    <a:pt x="340499" y="103085"/>
                  </a:lnTo>
                  <a:lnTo>
                    <a:pt x="310337" y="103085"/>
                  </a:lnTo>
                  <a:lnTo>
                    <a:pt x="309257" y="102349"/>
                  </a:lnTo>
                  <a:lnTo>
                    <a:pt x="309257" y="84048"/>
                  </a:lnTo>
                  <a:lnTo>
                    <a:pt x="318490" y="81165"/>
                  </a:lnTo>
                  <a:lnTo>
                    <a:pt x="327748" y="77914"/>
                  </a:lnTo>
                  <a:lnTo>
                    <a:pt x="331355" y="76428"/>
                  </a:lnTo>
                  <a:lnTo>
                    <a:pt x="336461" y="74320"/>
                  </a:lnTo>
                  <a:lnTo>
                    <a:pt x="344195" y="70345"/>
                  </a:lnTo>
                  <a:lnTo>
                    <a:pt x="344030" y="70345"/>
                  </a:lnTo>
                  <a:lnTo>
                    <a:pt x="338239" y="63525"/>
                  </a:lnTo>
                  <a:lnTo>
                    <a:pt x="332371" y="66954"/>
                  </a:lnTo>
                  <a:lnTo>
                    <a:pt x="325272" y="70345"/>
                  </a:lnTo>
                  <a:lnTo>
                    <a:pt x="317411" y="73545"/>
                  </a:lnTo>
                  <a:lnTo>
                    <a:pt x="309257" y="76428"/>
                  </a:lnTo>
                  <a:lnTo>
                    <a:pt x="309257" y="57010"/>
                  </a:lnTo>
                  <a:lnTo>
                    <a:pt x="300558" y="57010"/>
                  </a:lnTo>
                  <a:lnTo>
                    <a:pt x="300558" y="108369"/>
                  </a:lnTo>
                  <a:lnTo>
                    <a:pt x="303657" y="111074"/>
                  </a:lnTo>
                  <a:lnTo>
                    <a:pt x="346100" y="111074"/>
                  </a:lnTo>
                  <a:lnTo>
                    <a:pt x="348729" y="106781"/>
                  </a:lnTo>
                  <a:lnTo>
                    <a:pt x="348996" y="103085"/>
                  </a:lnTo>
                  <a:lnTo>
                    <a:pt x="349046" y="102349"/>
                  </a:lnTo>
                  <a:lnTo>
                    <a:pt x="349173" y="100634"/>
                  </a:lnTo>
                  <a:lnTo>
                    <a:pt x="349923" y="903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2341" y="3741126"/>
              <a:ext cx="751043" cy="11292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657" y="3741618"/>
              <a:ext cx="2029885" cy="481567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9803" y="4293975"/>
            <a:ext cx="777751" cy="11341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24393" y="1394800"/>
            <a:ext cx="409303" cy="13284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01305" y="1394069"/>
            <a:ext cx="353687" cy="143512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363672" y="1920251"/>
            <a:ext cx="2303780" cy="1466215"/>
            <a:chOff x="363672" y="1920251"/>
            <a:chExt cx="2303780" cy="1466215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3672" y="1920251"/>
              <a:ext cx="657819" cy="146584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5703" y="1920251"/>
              <a:ext cx="1621705" cy="1465841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2717825" y="1920251"/>
            <a:ext cx="2294255" cy="1448435"/>
            <a:chOff x="2717825" y="1920251"/>
            <a:chExt cx="2294255" cy="1448435"/>
          </a:xfrm>
        </p:grpSpPr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17825" y="1920251"/>
              <a:ext cx="1176828" cy="144649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15869" y="1920251"/>
              <a:ext cx="1095907" cy="1448253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2717825" y="1289228"/>
            <a:ext cx="2303780" cy="519430"/>
          </a:xfrm>
          <a:custGeom>
            <a:avLst/>
            <a:gdLst/>
            <a:ahLst/>
            <a:cxnLst/>
            <a:rect l="l" t="t" r="r" b="b"/>
            <a:pathLst>
              <a:path w="2303779" h="519430">
                <a:moveTo>
                  <a:pt x="2303736" y="518955"/>
                </a:moveTo>
                <a:lnTo>
                  <a:pt x="0" y="518955"/>
                </a:lnTo>
                <a:lnTo>
                  <a:pt x="0" y="0"/>
                </a:lnTo>
                <a:lnTo>
                  <a:pt x="2303736" y="0"/>
                </a:lnTo>
                <a:lnTo>
                  <a:pt x="2303736" y="518955"/>
                </a:lnTo>
                <a:close/>
              </a:path>
            </a:pathLst>
          </a:custGeom>
          <a:solidFill>
            <a:srgbClr val="9930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080276" y="1289228"/>
            <a:ext cx="2303780" cy="519430"/>
          </a:xfrm>
          <a:custGeom>
            <a:avLst/>
            <a:gdLst/>
            <a:ahLst/>
            <a:cxnLst/>
            <a:rect l="l" t="t" r="r" b="b"/>
            <a:pathLst>
              <a:path w="2303779" h="519430">
                <a:moveTo>
                  <a:pt x="2303736" y="518955"/>
                </a:moveTo>
                <a:lnTo>
                  <a:pt x="0" y="518955"/>
                </a:lnTo>
                <a:lnTo>
                  <a:pt x="0" y="0"/>
                </a:lnTo>
                <a:lnTo>
                  <a:pt x="2303736" y="0"/>
                </a:lnTo>
                <a:lnTo>
                  <a:pt x="2303736" y="518955"/>
                </a:lnTo>
                <a:close/>
              </a:path>
            </a:pathLst>
          </a:custGeom>
          <a:solidFill>
            <a:srgbClr val="9930A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7" name="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761079" y="3550435"/>
            <a:ext cx="471172" cy="113359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3320951" y="3547335"/>
            <a:ext cx="716280" cy="118110"/>
            <a:chOff x="3320951" y="3547335"/>
            <a:chExt cx="716280" cy="118110"/>
          </a:xfrm>
        </p:grpSpPr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20951" y="3547335"/>
              <a:ext cx="317386" cy="1180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76239" y="3547335"/>
              <a:ext cx="360897" cy="118072"/>
            </a:xfrm>
            <a:prstGeom prst="rect">
              <a:avLst/>
            </a:prstGeom>
          </p:spPr>
        </p:pic>
      </p:grpSp>
      <p:sp>
        <p:nvSpPr>
          <p:cNvPr id="41" name="object 41"/>
          <p:cNvSpPr/>
          <p:nvPr/>
        </p:nvSpPr>
        <p:spPr>
          <a:xfrm>
            <a:off x="4125442" y="3549325"/>
            <a:ext cx="831850" cy="114300"/>
          </a:xfrm>
          <a:custGeom>
            <a:avLst/>
            <a:gdLst/>
            <a:ahLst/>
            <a:cxnLst/>
            <a:rect l="l" t="t" r="r" b="b"/>
            <a:pathLst>
              <a:path w="831850" h="114300">
                <a:moveTo>
                  <a:pt x="95224" y="5461"/>
                </a:moveTo>
                <a:lnTo>
                  <a:pt x="86321" y="5461"/>
                </a:lnTo>
                <a:lnTo>
                  <a:pt x="86321" y="12522"/>
                </a:lnTo>
                <a:lnTo>
                  <a:pt x="86321" y="22567"/>
                </a:lnTo>
                <a:lnTo>
                  <a:pt x="86321" y="29273"/>
                </a:lnTo>
                <a:lnTo>
                  <a:pt x="86321" y="39319"/>
                </a:lnTo>
                <a:lnTo>
                  <a:pt x="24091" y="39319"/>
                </a:lnTo>
                <a:lnTo>
                  <a:pt x="24091" y="29273"/>
                </a:lnTo>
                <a:lnTo>
                  <a:pt x="86321" y="29273"/>
                </a:lnTo>
                <a:lnTo>
                  <a:pt x="86321" y="22567"/>
                </a:lnTo>
                <a:lnTo>
                  <a:pt x="24091" y="22567"/>
                </a:lnTo>
                <a:lnTo>
                  <a:pt x="24091" y="12522"/>
                </a:lnTo>
                <a:lnTo>
                  <a:pt x="86321" y="12522"/>
                </a:lnTo>
                <a:lnTo>
                  <a:pt x="86321" y="5461"/>
                </a:lnTo>
                <a:lnTo>
                  <a:pt x="15303" y="5461"/>
                </a:lnTo>
                <a:lnTo>
                  <a:pt x="15303" y="46380"/>
                </a:lnTo>
                <a:lnTo>
                  <a:pt x="95224" y="46380"/>
                </a:lnTo>
                <a:lnTo>
                  <a:pt x="95224" y="39319"/>
                </a:lnTo>
                <a:lnTo>
                  <a:pt x="95224" y="29273"/>
                </a:lnTo>
                <a:lnTo>
                  <a:pt x="95224" y="22567"/>
                </a:lnTo>
                <a:lnTo>
                  <a:pt x="95224" y="12522"/>
                </a:lnTo>
                <a:lnTo>
                  <a:pt x="95224" y="5461"/>
                </a:lnTo>
                <a:close/>
              </a:path>
              <a:path w="831850" h="114300">
                <a:moveTo>
                  <a:pt x="110693" y="102323"/>
                </a:moveTo>
                <a:lnTo>
                  <a:pt x="65252" y="102323"/>
                </a:lnTo>
                <a:lnTo>
                  <a:pt x="60921" y="101828"/>
                </a:lnTo>
                <a:lnTo>
                  <a:pt x="60921" y="100342"/>
                </a:lnTo>
                <a:lnTo>
                  <a:pt x="60921" y="84963"/>
                </a:lnTo>
                <a:lnTo>
                  <a:pt x="100634" y="84963"/>
                </a:lnTo>
                <a:lnTo>
                  <a:pt x="100634" y="76644"/>
                </a:lnTo>
                <a:lnTo>
                  <a:pt x="60921" y="76644"/>
                </a:lnTo>
                <a:lnTo>
                  <a:pt x="60921" y="63004"/>
                </a:lnTo>
                <a:lnTo>
                  <a:pt x="108458" y="63004"/>
                </a:lnTo>
                <a:lnTo>
                  <a:pt x="108458" y="54698"/>
                </a:lnTo>
                <a:lnTo>
                  <a:pt x="2794" y="54698"/>
                </a:lnTo>
                <a:lnTo>
                  <a:pt x="2794" y="63004"/>
                </a:lnTo>
                <a:lnTo>
                  <a:pt x="52133" y="63004"/>
                </a:lnTo>
                <a:lnTo>
                  <a:pt x="52133" y="100342"/>
                </a:lnTo>
                <a:lnTo>
                  <a:pt x="44881" y="97624"/>
                </a:lnTo>
                <a:lnTo>
                  <a:pt x="38646" y="93599"/>
                </a:lnTo>
                <a:lnTo>
                  <a:pt x="35814" y="90538"/>
                </a:lnTo>
                <a:lnTo>
                  <a:pt x="33464" y="88011"/>
                </a:lnTo>
                <a:lnTo>
                  <a:pt x="29387" y="80619"/>
                </a:lnTo>
                <a:lnTo>
                  <a:pt x="30594" y="76644"/>
                </a:lnTo>
                <a:lnTo>
                  <a:pt x="31673" y="72555"/>
                </a:lnTo>
                <a:lnTo>
                  <a:pt x="32524" y="68211"/>
                </a:lnTo>
                <a:lnTo>
                  <a:pt x="23495" y="66979"/>
                </a:lnTo>
                <a:lnTo>
                  <a:pt x="20231" y="79743"/>
                </a:lnTo>
                <a:lnTo>
                  <a:pt x="15290" y="90805"/>
                </a:lnTo>
                <a:lnTo>
                  <a:pt x="8610" y="100025"/>
                </a:lnTo>
                <a:lnTo>
                  <a:pt x="266" y="107175"/>
                </a:lnTo>
                <a:lnTo>
                  <a:pt x="0" y="107175"/>
                </a:lnTo>
                <a:lnTo>
                  <a:pt x="2070" y="108775"/>
                </a:lnTo>
                <a:lnTo>
                  <a:pt x="5562" y="112242"/>
                </a:lnTo>
                <a:lnTo>
                  <a:pt x="6769" y="113855"/>
                </a:lnTo>
                <a:lnTo>
                  <a:pt x="12344" y="109067"/>
                </a:lnTo>
                <a:lnTo>
                  <a:pt x="17322" y="103593"/>
                </a:lnTo>
                <a:lnTo>
                  <a:pt x="21729" y="97421"/>
                </a:lnTo>
                <a:lnTo>
                  <a:pt x="25539" y="90538"/>
                </a:lnTo>
                <a:lnTo>
                  <a:pt x="33947" y="100838"/>
                </a:lnTo>
                <a:lnTo>
                  <a:pt x="44729" y="107175"/>
                </a:lnTo>
                <a:lnTo>
                  <a:pt x="58242" y="110375"/>
                </a:lnTo>
                <a:lnTo>
                  <a:pt x="74764" y="111252"/>
                </a:lnTo>
                <a:lnTo>
                  <a:pt x="107492" y="111252"/>
                </a:lnTo>
                <a:lnTo>
                  <a:pt x="107975" y="108521"/>
                </a:lnTo>
                <a:lnTo>
                  <a:pt x="109423" y="104559"/>
                </a:lnTo>
                <a:lnTo>
                  <a:pt x="110693" y="102323"/>
                </a:lnTo>
                <a:close/>
              </a:path>
              <a:path w="831850" h="114300">
                <a:moveTo>
                  <a:pt x="157568" y="3479"/>
                </a:moveTo>
                <a:lnTo>
                  <a:pt x="149263" y="749"/>
                </a:lnTo>
                <a:lnTo>
                  <a:pt x="143205" y="14605"/>
                </a:lnTo>
                <a:lnTo>
                  <a:pt x="135801" y="27698"/>
                </a:lnTo>
                <a:lnTo>
                  <a:pt x="127406" y="39484"/>
                </a:lnTo>
                <a:lnTo>
                  <a:pt x="118452" y="49364"/>
                </a:lnTo>
                <a:lnTo>
                  <a:pt x="120015" y="51600"/>
                </a:lnTo>
                <a:lnTo>
                  <a:pt x="122656" y="56311"/>
                </a:lnTo>
                <a:lnTo>
                  <a:pt x="123621" y="58420"/>
                </a:lnTo>
                <a:lnTo>
                  <a:pt x="128193" y="53822"/>
                </a:lnTo>
                <a:lnTo>
                  <a:pt x="132651" y="48247"/>
                </a:lnTo>
                <a:lnTo>
                  <a:pt x="136867" y="42291"/>
                </a:lnTo>
                <a:lnTo>
                  <a:pt x="136867" y="113233"/>
                </a:lnTo>
                <a:lnTo>
                  <a:pt x="145288" y="113233"/>
                </a:lnTo>
                <a:lnTo>
                  <a:pt x="145288" y="42291"/>
                </a:lnTo>
                <a:lnTo>
                  <a:pt x="145288" y="29019"/>
                </a:lnTo>
                <a:lnTo>
                  <a:pt x="148717" y="22796"/>
                </a:lnTo>
                <a:lnTo>
                  <a:pt x="151917" y="16433"/>
                </a:lnTo>
                <a:lnTo>
                  <a:pt x="154889" y="9982"/>
                </a:lnTo>
                <a:lnTo>
                  <a:pt x="157568" y="3479"/>
                </a:lnTo>
                <a:close/>
              </a:path>
              <a:path w="831850" h="114300">
                <a:moveTo>
                  <a:pt x="182956" y="91401"/>
                </a:moveTo>
                <a:lnTo>
                  <a:pt x="181622" y="80759"/>
                </a:lnTo>
                <a:lnTo>
                  <a:pt x="179387" y="68072"/>
                </a:lnTo>
                <a:lnTo>
                  <a:pt x="176504" y="54622"/>
                </a:lnTo>
                <a:lnTo>
                  <a:pt x="173215" y="41668"/>
                </a:lnTo>
                <a:lnTo>
                  <a:pt x="165265" y="43167"/>
                </a:lnTo>
                <a:lnTo>
                  <a:pt x="168363" y="56172"/>
                </a:lnTo>
                <a:lnTo>
                  <a:pt x="168478" y="56769"/>
                </a:lnTo>
                <a:lnTo>
                  <a:pt x="171030" y="69761"/>
                </a:lnTo>
                <a:lnTo>
                  <a:pt x="173037" y="82613"/>
                </a:lnTo>
                <a:lnTo>
                  <a:pt x="174167" y="93395"/>
                </a:lnTo>
                <a:lnTo>
                  <a:pt x="182956" y="91401"/>
                </a:lnTo>
                <a:close/>
              </a:path>
              <a:path w="831850" h="114300">
                <a:moveTo>
                  <a:pt x="228333" y="24676"/>
                </a:moveTo>
                <a:lnTo>
                  <a:pt x="195478" y="24676"/>
                </a:lnTo>
                <a:lnTo>
                  <a:pt x="195478" y="1866"/>
                </a:lnTo>
                <a:lnTo>
                  <a:pt x="186448" y="1866"/>
                </a:lnTo>
                <a:lnTo>
                  <a:pt x="186448" y="24676"/>
                </a:lnTo>
                <a:lnTo>
                  <a:pt x="155282" y="24676"/>
                </a:lnTo>
                <a:lnTo>
                  <a:pt x="155282" y="33362"/>
                </a:lnTo>
                <a:lnTo>
                  <a:pt x="228333" y="33362"/>
                </a:lnTo>
                <a:lnTo>
                  <a:pt x="228333" y="24676"/>
                </a:lnTo>
                <a:close/>
              </a:path>
              <a:path w="831850" h="114300">
                <a:moveTo>
                  <a:pt x="231343" y="99225"/>
                </a:moveTo>
                <a:lnTo>
                  <a:pt x="202577" y="99225"/>
                </a:lnTo>
                <a:lnTo>
                  <a:pt x="206819" y="86423"/>
                </a:lnTo>
                <a:lnTo>
                  <a:pt x="206946" y="85991"/>
                </a:lnTo>
                <a:lnTo>
                  <a:pt x="211061" y="71869"/>
                </a:lnTo>
                <a:lnTo>
                  <a:pt x="215176" y="56172"/>
                </a:lnTo>
                <a:lnTo>
                  <a:pt x="218465" y="42291"/>
                </a:lnTo>
                <a:lnTo>
                  <a:pt x="208838" y="40551"/>
                </a:lnTo>
                <a:lnTo>
                  <a:pt x="205955" y="55118"/>
                </a:lnTo>
                <a:lnTo>
                  <a:pt x="202272" y="70777"/>
                </a:lnTo>
                <a:lnTo>
                  <a:pt x="198132" y="85991"/>
                </a:lnTo>
                <a:lnTo>
                  <a:pt x="193903" y="99225"/>
                </a:lnTo>
                <a:lnTo>
                  <a:pt x="152387" y="99225"/>
                </a:lnTo>
                <a:lnTo>
                  <a:pt x="152387" y="107899"/>
                </a:lnTo>
                <a:lnTo>
                  <a:pt x="231343" y="107899"/>
                </a:lnTo>
                <a:lnTo>
                  <a:pt x="231343" y="99225"/>
                </a:lnTo>
                <a:close/>
              </a:path>
              <a:path w="831850" h="114300">
                <a:moveTo>
                  <a:pt x="349529" y="49606"/>
                </a:moveTo>
                <a:lnTo>
                  <a:pt x="301980" y="49606"/>
                </a:lnTo>
                <a:lnTo>
                  <a:pt x="301980" y="18351"/>
                </a:lnTo>
                <a:lnTo>
                  <a:pt x="341096" y="18351"/>
                </a:lnTo>
                <a:lnTo>
                  <a:pt x="341096" y="9296"/>
                </a:lnTo>
                <a:lnTo>
                  <a:pt x="251320" y="9296"/>
                </a:lnTo>
                <a:lnTo>
                  <a:pt x="251320" y="18351"/>
                </a:lnTo>
                <a:lnTo>
                  <a:pt x="292722" y="18351"/>
                </a:lnTo>
                <a:lnTo>
                  <a:pt x="292722" y="49606"/>
                </a:lnTo>
                <a:lnTo>
                  <a:pt x="243014" y="49606"/>
                </a:lnTo>
                <a:lnTo>
                  <a:pt x="243014" y="58661"/>
                </a:lnTo>
                <a:lnTo>
                  <a:pt x="292722" y="58661"/>
                </a:lnTo>
                <a:lnTo>
                  <a:pt x="292722" y="102819"/>
                </a:lnTo>
                <a:lnTo>
                  <a:pt x="291757" y="103555"/>
                </a:lnTo>
                <a:lnTo>
                  <a:pt x="286461" y="103809"/>
                </a:lnTo>
                <a:lnTo>
                  <a:pt x="277317" y="103809"/>
                </a:lnTo>
                <a:lnTo>
                  <a:pt x="267449" y="103555"/>
                </a:lnTo>
                <a:lnTo>
                  <a:pt x="268884" y="106172"/>
                </a:lnTo>
                <a:lnTo>
                  <a:pt x="270687" y="110502"/>
                </a:lnTo>
                <a:lnTo>
                  <a:pt x="271297" y="113106"/>
                </a:lnTo>
                <a:lnTo>
                  <a:pt x="291274" y="112991"/>
                </a:lnTo>
                <a:lnTo>
                  <a:pt x="300177" y="109893"/>
                </a:lnTo>
                <a:lnTo>
                  <a:pt x="301980" y="107035"/>
                </a:lnTo>
                <a:lnTo>
                  <a:pt x="301980" y="58661"/>
                </a:lnTo>
                <a:lnTo>
                  <a:pt x="349529" y="58661"/>
                </a:lnTo>
                <a:lnTo>
                  <a:pt x="349529" y="49606"/>
                </a:lnTo>
                <a:close/>
              </a:path>
              <a:path w="831850" h="114300">
                <a:moveTo>
                  <a:pt x="410298" y="82854"/>
                </a:moveTo>
                <a:lnTo>
                  <a:pt x="390804" y="82854"/>
                </a:lnTo>
                <a:lnTo>
                  <a:pt x="390804" y="72059"/>
                </a:lnTo>
                <a:lnTo>
                  <a:pt x="407174" y="72059"/>
                </a:lnTo>
                <a:lnTo>
                  <a:pt x="407174" y="64744"/>
                </a:lnTo>
                <a:lnTo>
                  <a:pt x="407174" y="55435"/>
                </a:lnTo>
                <a:lnTo>
                  <a:pt x="407174" y="48374"/>
                </a:lnTo>
                <a:lnTo>
                  <a:pt x="407174" y="39446"/>
                </a:lnTo>
                <a:lnTo>
                  <a:pt x="407174" y="32004"/>
                </a:lnTo>
                <a:lnTo>
                  <a:pt x="398983" y="32004"/>
                </a:lnTo>
                <a:lnTo>
                  <a:pt x="398983" y="39446"/>
                </a:lnTo>
                <a:lnTo>
                  <a:pt x="398983" y="48374"/>
                </a:lnTo>
                <a:lnTo>
                  <a:pt x="398983" y="55435"/>
                </a:lnTo>
                <a:lnTo>
                  <a:pt x="398983" y="64744"/>
                </a:lnTo>
                <a:lnTo>
                  <a:pt x="373951" y="64744"/>
                </a:lnTo>
                <a:lnTo>
                  <a:pt x="373951" y="55435"/>
                </a:lnTo>
                <a:lnTo>
                  <a:pt x="398983" y="55435"/>
                </a:lnTo>
                <a:lnTo>
                  <a:pt x="398983" y="48374"/>
                </a:lnTo>
                <a:lnTo>
                  <a:pt x="373951" y="48374"/>
                </a:lnTo>
                <a:lnTo>
                  <a:pt x="373951" y="39446"/>
                </a:lnTo>
                <a:lnTo>
                  <a:pt x="398983" y="39446"/>
                </a:lnTo>
                <a:lnTo>
                  <a:pt x="398983" y="32004"/>
                </a:lnTo>
                <a:lnTo>
                  <a:pt x="390804" y="32004"/>
                </a:lnTo>
                <a:lnTo>
                  <a:pt x="390804" y="21704"/>
                </a:lnTo>
                <a:lnTo>
                  <a:pt x="409575" y="21704"/>
                </a:lnTo>
                <a:lnTo>
                  <a:pt x="409575" y="13398"/>
                </a:lnTo>
                <a:lnTo>
                  <a:pt x="390804" y="13398"/>
                </a:lnTo>
                <a:lnTo>
                  <a:pt x="390804" y="254"/>
                </a:lnTo>
                <a:lnTo>
                  <a:pt x="382143" y="254"/>
                </a:lnTo>
                <a:lnTo>
                  <a:pt x="382143" y="13398"/>
                </a:lnTo>
                <a:lnTo>
                  <a:pt x="362762" y="13398"/>
                </a:lnTo>
                <a:lnTo>
                  <a:pt x="362762" y="21704"/>
                </a:lnTo>
                <a:lnTo>
                  <a:pt x="382143" y="21704"/>
                </a:lnTo>
                <a:lnTo>
                  <a:pt x="382143" y="32004"/>
                </a:lnTo>
                <a:lnTo>
                  <a:pt x="366014" y="32004"/>
                </a:lnTo>
                <a:lnTo>
                  <a:pt x="366014" y="72059"/>
                </a:lnTo>
                <a:lnTo>
                  <a:pt x="382143" y="72059"/>
                </a:lnTo>
                <a:lnTo>
                  <a:pt x="382143" y="82854"/>
                </a:lnTo>
                <a:lnTo>
                  <a:pt x="361556" y="82854"/>
                </a:lnTo>
                <a:lnTo>
                  <a:pt x="361556" y="91287"/>
                </a:lnTo>
                <a:lnTo>
                  <a:pt x="382143" y="91287"/>
                </a:lnTo>
                <a:lnTo>
                  <a:pt x="382143" y="114223"/>
                </a:lnTo>
                <a:lnTo>
                  <a:pt x="390804" y="114223"/>
                </a:lnTo>
                <a:lnTo>
                  <a:pt x="390804" y="91287"/>
                </a:lnTo>
                <a:lnTo>
                  <a:pt x="410298" y="91287"/>
                </a:lnTo>
                <a:lnTo>
                  <a:pt x="410298" y="82854"/>
                </a:lnTo>
                <a:close/>
              </a:path>
              <a:path w="831850" h="114300">
                <a:moveTo>
                  <a:pt x="471563" y="62255"/>
                </a:moveTo>
                <a:lnTo>
                  <a:pt x="443280" y="62255"/>
                </a:lnTo>
                <a:lnTo>
                  <a:pt x="443280" y="48247"/>
                </a:lnTo>
                <a:lnTo>
                  <a:pt x="464578" y="48247"/>
                </a:lnTo>
                <a:lnTo>
                  <a:pt x="464578" y="39687"/>
                </a:lnTo>
                <a:lnTo>
                  <a:pt x="443280" y="39687"/>
                </a:lnTo>
                <a:lnTo>
                  <a:pt x="443280" y="25793"/>
                </a:lnTo>
                <a:lnTo>
                  <a:pt x="469150" y="25793"/>
                </a:lnTo>
                <a:lnTo>
                  <a:pt x="469150" y="17119"/>
                </a:lnTo>
                <a:lnTo>
                  <a:pt x="443280" y="17119"/>
                </a:lnTo>
                <a:lnTo>
                  <a:pt x="443280" y="368"/>
                </a:lnTo>
                <a:lnTo>
                  <a:pt x="434492" y="368"/>
                </a:lnTo>
                <a:lnTo>
                  <a:pt x="434492" y="17119"/>
                </a:lnTo>
                <a:lnTo>
                  <a:pt x="412584" y="17119"/>
                </a:lnTo>
                <a:lnTo>
                  <a:pt x="412584" y="25793"/>
                </a:lnTo>
                <a:lnTo>
                  <a:pt x="434492" y="25793"/>
                </a:lnTo>
                <a:lnTo>
                  <a:pt x="434492" y="39687"/>
                </a:lnTo>
                <a:lnTo>
                  <a:pt x="415112" y="39687"/>
                </a:lnTo>
                <a:lnTo>
                  <a:pt x="415112" y="48247"/>
                </a:lnTo>
                <a:lnTo>
                  <a:pt x="434492" y="48247"/>
                </a:lnTo>
                <a:lnTo>
                  <a:pt x="434492" y="62255"/>
                </a:lnTo>
                <a:lnTo>
                  <a:pt x="411988" y="62255"/>
                </a:lnTo>
                <a:lnTo>
                  <a:pt x="411988" y="70942"/>
                </a:lnTo>
                <a:lnTo>
                  <a:pt x="434492" y="70942"/>
                </a:lnTo>
                <a:lnTo>
                  <a:pt x="434492" y="113487"/>
                </a:lnTo>
                <a:lnTo>
                  <a:pt x="443280" y="113487"/>
                </a:lnTo>
                <a:lnTo>
                  <a:pt x="443280" y="70942"/>
                </a:lnTo>
                <a:lnTo>
                  <a:pt x="463016" y="70942"/>
                </a:lnTo>
                <a:lnTo>
                  <a:pt x="447243" y="94627"/>
                </a:lnTo>
                <a:lnTo>
                  <a:pt x="448449" y="96735"/>
                </a:lnTo>
                <a:lnTo>
                  <a:pt x="449287" y="100088"/>
                </a:lnTo>
                <a:lnTo>
                  <a:pt x="449402" y="102450"/>
                </a:lnTo>
                <a:lnTo>
                  <a:pt x="459765" y="102450"/>
                </a:lnTo>
                <a:lnTo>
                  <a:pt x="467931" y="94627"/>
                </a:lnTo>
                <a:lnTo>
                  <a:pt x="469011" y="89789"/>
                </a:lnTo>
                <a:lnTo>
                  <a:pt x="470217" y="80010"/>
                </a:lnTo>
                <a:lnTo>
                  <a:pt x="471322" y="65976"/>
                </a:lnTo>
                <a:lnTo>
                  <a:pt x="471436" y="64871"/>
                </a:lnTo>
                <a:lnTo>
                  <a:pt x="471563" y="62255"/>
                </a:lnTo>
                <a:close/>
              </a:path>
              <a:path w="831850" h="114300">
                <a:moveTo>
                  <a:pt x="566115" y="74536"/>
                </a:moveTo>
                <a:lnTo>
                  <a:pt x="565835" y="74536"/>
                </a:lnTo>
                <a:lnTo>
                  <a:pt x="563511" y="70815"/>
                </a:lnTo>
                <a:lnTo>
                  <a:pt x="558215" y="65112"/>
                </a:lnTo>
                <a:lnTo>
                  <a:pt x="553758" y="61150"/>
                </a:lnTo>
                <a:lnTo>
                  <a:pt x="548106" y="64376"/>
                </a:lnTo>
                <a:lnTo>
                  <a:pt x="552310" y="68592"/>
                </a:lnTo>
                <a:lnTo>
                  <a:pt x="557491" y="74536"/>
                </a:lnTo>
                <a:lnTo>
                  <a:pt x="559777" y="78384"/>
                </a:lnTo>
                <a:lnTo>
                  <a:pt x="566115" y="74536"/>
                </a:lnTo>
                <a:close/>
              </a:path>
              <a:path w="831850" h="114300">
                <a:moveTo>
                  <a:pt x="570001" y="79743"/>
                </a:moveTo>
                <a:lnTo>
                  <a:pt x="540524" y="79743"/>
                </a:lnTo>
                <a:lnTo>
                  <a:pt x="540524" y="58915"/>
                </a:lnTo>
                <a:lnTo>
                  <a:pt x="564591" y="58915"/>
                </a:lnTo>
                <a:lnTo>
                  <a:pt x="564591" y="50977"/>
                </a:lnTo>
                <a:lnTo>
                  <a:pt x="540524" y="50977"/>
                </a:lnTo>
                <a:lnTo>
                  <a:pt x="540524" y="33362"/>
                </a:lnTo>
                <a:lnTo>
                  <a:pt x="567601" y="33362"/>
                </a:lnTo>
                <a:lnTo>
                  <a:pt x="567601" y="25057"/>
                </a:lnTo>
                <a:lnTo>
                  <a:pt x="506095" y="25057"/>
                </a:lnTo>
                <a:lnTo>
                  <a:pt x="506095" y="33362"/>
                </a:lnTo>
                <a:lnTo>
                  <a:pt x="532091" y="33362"/>
                </a:lnTo>
                <a:lnTo>
                  <a:pt x="532091" y="50977"/>
                </a:lnTo>
                <a:lnTo>
                  <a:pt x="509473" y="50977"/>
                </a:lnTo>
                <a:lnTo>
                  <a:pt x="509473" y="58915"/>
                </a:lnTo>
                <a:lnTo>
                  <a:pt x="532091" y="58915"/>
                </a:lnTo>
                <a:lnTo>
                  <a:pt x="532091" y="79743"/>
                </a:lnTo>
                <a:lnTo>
                  <a:pt x="504418" y="79743"/>
                </a:lnTo>
                <a:lnTo>
                  <a:pt x="504418" y="87566"/>
                </a:lnTo>
                <a:lnTo>
                  <a:pt x="570001" y="87566"/>
                </a:lnTo>
                <a:lnTo>
                  <a:pt x="570001" y="79743"/>
                </a:lnTo>
                <a:close/>
              </a:path>
              <a:path w="831850" h="114300">
                <a:moveTo>
                  <a:pt x="586257" y="6083"/>
                </a:moveTo>
                <a:lnTo>
                  <a:pt x="576986" y="6083"/>
                </a:lnTo>
                <a:lnTo>
                  <a:pt x="576986" y="14630"/>
                </a:lnTo>
                <a:lnTo>
                  <a:pt x="576986" y="98971"/>
                </a:lnTo>
                <a:lnTo>
                  <a:pt x="496468" y="98971"/>
                </a:lnTo>
                <a:lnTo>
                  <a:pt x="496468" y="14630"/>
                </a:lnTo>
                <a:lnTo>
                  <a:pt x="576986" y="14630"/>
                </a:lnTo>
                <a:lnTo>
                  <a:pt x="576986" y="6083"/>
                </a:lnTo>
                <a:lnTo>
                  <a:pt x="487565" y="6083"/>
                </a:lnTo>
                <a:lnTo>
                  <a:pt x="487565" y="113728"/>
                </a:lnTo>
                <a:lnTo>
                  <a:pt x="496468" y="113728"/>
                </a:lnTo>
                <a:lnTo>
                  <a:pt x="496468" y="107530"/>
                </a:lnTo>
                <a:lnTo>
                  <a:pt x="576986" y="107530"/>
                </a:lnTo>
                <a:lnTo>
                  <a:pt x="576986" y="113728"/>
                </a:lnTo>
                <a:lnTo>
                  <a:pt x="586257" y="113728"/>
                </a:lnTo>
                <a:lnTo>
                  <a:pt x="586257" y="107530"/>
                </a:lnTo>
                <a:lnTo>
                  <a:pt x="586257" y="98971"/>
                </a:lnTo>
                <a:lnTo>
                  <a:pt x="586257" y="14630"/>
                </a:lnTo>
                <a:lnTo>
                  <a:pt x="586257" y="6083"/>
                </a:lnTo>
                <a:close/>
              </a:path>
              <a:path w="831850" h="114300">
                <a:moveTo>
                  <a:pt x="710819" y="17487"/>
                </a:moveTo>
                <a:lnTo>
                  <a:pt x="680491" y="17487"/>
                </a:lnTo>
                <a:lnTo>
                  <a:pt x="684098" y="13271"/>
                </a:lnTo>
                <a:lnTo>
                  <a:pt x="687946" y="8064"/>
                </a:lnTo>
                <a:lnTo>
                  <a:pt x="691197" y="2857"/>
                </a:lnTo>
                <a:lnTo>
                  <a:pt x="681456" y="254"/>
                </a:lnTo>
                <a:lnTo>
                  <a:pt x="678802" y="5334"/>
                </a:lnTo>
                <a:lnTo>
                  <a:pt x="674344" y="12407"/>
                </a:lnTo>
                <a:lnTo>
                  <a:pt x="670496" y="17487"/>
                </a:lnTo>
                <a:lnTo>
                  <a:pt x="638721" y="17487"/>
                </a:lnTo>
                <a:lnTo>
                  <a:pt x="643902" y="14630"/>
                </a:lnTo>
                <a:lnTo>
                  <a:pt x="641731" y="10414"/>
                </a:lnTo>
                <a:lnTo>
                  <a:pt x="636917" y="4343"/>
                </a:lnTo>
                <a:lnTo>
                  <a:pt x="632587" y="0"/>
                </a:lnTo>
                <a:lnTo>
                  <a:pt x="624763" y="3479"/>
                </a:lnTo>
                <a:lnTo>
                  <a:pt x="628497" y="7696"/>
                </a:lnTo>
                <a:lnTo>
                  <a:pt x="632587" y="13271"/>
                </a:lnTo>
                <a:lnTo>
                  <a:pt x="635000" y="17487"/>
                </a:lnTo>
                <a:lnTo>
                  <a:pt x="603948" y="17487"/>
                </a:lnTo>
                <a:lnTo>
                  <a:pt x="603948" y="26047"/>
                </a:lnTo>
                <a:lnTo>
                  <a:pt x="652081" y="26047"/>
                </a:lnTo>
                <a:lnTo>
                  <a:pt x="651357" y="29641"/>
                </a:lnTo>
                <a:lnTo>
                  <a:pt x="651268" y="30010"/>
                </a:lnTo>
                <a:lnTo>
                  <a:pt x="650278" y="33858"/>
                </a:lnTo>
                <a:lnTo>
                  <a:pt x="649198" y="37452"/>
                </a:lnTo>
                <a:lnTo>
                  <a:pt x="617664" y="37452"/>
                </a:lnTo>
                <a:lnTo>
                  <a:pt x="617664" y="113728"/>
                </a:lnTo>
                <a:lnTo>
                  <a:pt x="626452" y="113728"/>
                </a:lnTo>
                <a:lnTo>
                  <a:pt x="626452" y="106667"/>
                </a:lnTo>
                <a:lnTo>
                  <a:pt x="687832" y="106667"/>
                </a:lnTo>
                <a:lnTo>
                  <a:pt x="687832" y="113728"/>
                </a:lnTo>
                <a:lnTo>
                  <a:pt x="696976" y="113728"/>
                </a:lnTo>
                <a:lnTo>
                  <a:pt x="696976" y="106667"/>
                </a:lnTo>
                <a:lnTo>
                  <a:pt x="696976" y="98475"/>
                </a:lnTo>
                <a:lnTo>
                  <a:pt x="696976" y="37452"/>
                </a:lnTo>
                <a:lnTo>
                  <a:pt x="687832" y="37452"/>
                </a:lnTo>
                <a:lnTo>
                  <a:pt x="687832" y="98475"/>
                </a:lnTo>
                <a:lnTo>
                  <a:pt x="626452" y="98475"/>
                </a:lnTo>
                <a:lnTo>
                  <a:pt x="626452" y="85331"/>
                </a:lnTo>
                <a:lnTo>
                  <a:pt x="687832" y="85331"/>
                </a:lnTo>
                <a:lnTo>
                  <a:pt x="687832" y="78016"/>
                </a:lnTo>
                <a:lnTo>
                  <a:pt x="626452" y="78016"/>
                </a:lnTo>
                <a:lnTo>
                  <a:pt x="626452" y="65366"/>
                </a:lnTo>
                <a:lnTo>
                  <a:pt x="687832" y="65366"/>
                </a:lnTo>
                <a:lnTo>
                  <a:pt x="687832" y="57924"/>
                </a:lnTo>
                <a:lnTo>
                  <a:pt x="626452" y="57924"/>
                </a:lnTo>
                <a:lnTo>
                  <a:pt x="626452" y="45643"/>
                </a:lnTo>
                <a:lnTo>
                  <a:pt x="687832" y="45643"/>
                </a:lnTo>
                <a:lnTo>
                  <a:pt x="687832" y="37452"/>
                </a:lnTo>
                <a:lnTo>
                  <a:pt x="658698" y="37452"/>
                </a:lnTo>
                <a:lnTo>
                  <a:pt x="660184" y="33858"/>
                </a:lnTo>
                <a:lnTo>
                  <a:pt x="661479" y="29641"/>
                </a:lnTo>
                <a:lnTo>
                  <a:pt x="662673" y="26047"/>
                </a:lnTo>
                <a:lnTo>
                  <a:pt x="710819" y="26047"/>
                </a:lnTo>
                <a:lnTo>
                  <a:pt x="710819" y="17487"/>
                </a:lnTo>
                <a:close/>
              </a:path>
              <a:path w="831850" h="114300">
                <a:moveTo>
                  <a:pt x="758469" y="55194"/>
                </a:moveTo>
                <a:lnTo>
                  <a:pt x="749325" y="52590"/>
                </a:lnTo>
                <a:lnTo>
                  <a:pt x="744486" y="63093"/>
                </a:lnTo>
                <a:lnTo>
                  <a:pt x="738466" y="73063"/>
                </a:lnTo>
                <a:lnTo>
                  <a:pt x="731596" y="82042"/>
                </a:lnTo>
                <a:lnTo>
                  <a:pt x="724179" y="89547"/>
                </a:lnTo>
                <a:lnTo>
                  <a:pt x="726579" y="90906"/>
                </a:lnTo>
                <a:lnTo>
                  <a:pt x="730427" y="93891"/>
                </a:lnTo>
                <a:lnTo>
                  <a:pt x="732243" y="95504"/>
                </a:lnTo>
                <a:lnTo>
                  <a:pt x="739609" y="87249"/>
                </a:lnTo>
                <a:lnTo>
                  <a:pt x="746671" y="77482"/>
                </a:lnTo>
                <a:lnTo>
                  <a:pt x="753071" y="66649"/>
                </a:lnTo>
                <a:lnTo>
                  <a:pt x="758469" y="55194"/>
                </a:lnTo>
                <a:close/>
              </a:path>
              <a:path w="831850" h="114300">
                <a:moveTo>
                  <a:pt x="831049" y="90906"/>
                </a:moveTo>
                <a:lnTo>
                  <a:pt x="830745" y="90906"/>
                </a:lnTo>
                <a:lnTo>
                  <a:pt x="826262" y="82550"/>
                </a:lnTo>
                <a:lnTo>
                  <a:pt x="820140" y="72771"/>
                </a:lnTo>
                <a:lnTo>
                  <a:pt x="813193" y="62674"/>
                </a:lnTo>
                <a:lnTo>
                  <a:pt x="806132" y="53213"/>
                </a:lnTo>
                <a:lnTo>
                  <a:pt x="798195" y="57048"/>
                </a:lnTo>
                <a:lnTo>
                  <a:pt x="805103" y="66649"/>
                </a:lnTo>
                <a:lnTo>
                  <a:pt x="811923" y="77063"/>
                </a:lnTo>
                <a:lnTo>
                  <a:pt x="817803" y="86995"/>
                </a:lnTo>
                <a:lnTo>
                  <a:pt x="822134" y="95504"/>
                </a:lnTo>
                <a:lnTo>
                  <a:pt x="831049" y="90906"/>
                </a:lnTo>
                <a:close/>
              </a:path>
              <a:path w="831850" h="114300">
                <a:moveTo>
                  <a:pt x="831532" y="23939"/>
                </a:moveTo>
                <a:lnTo>
                  <a:pt x="825969" y="21831"/>
                </a:lnTo>
                <a:lnTo>
                  <a:pt x="824661" y="21336"/>
                </a:lnTo>
                <a:lnTo>
                  <a:pt x="822985" y="21831"/>
                </a:lnTo>
                <a:lnTo>
                  <a:pt x="754024" y="21831"/>
                </a:lnTo>
                <a:lnTo>
                  <a:pt x="757148" y="15748"/>
                </a:lnTo>
                <a:lnTo>
                  <a:pt x="760158" y="9423"/>
                </a:lnTo>
                <a:lnTo>
                  <a:pt x="762685" y="2971"/>
                </a:lnTo>
                <a:lnTo>
                  <a:pt x="753059" y="254"/>
                </a:lnTo>
                <a:lnTo>
                  <a:pt x="747115" y="14122"/>
                </a:lnTo>
                <a:lnTo>
                  <a:pt x="739762" y="27254"/>
                </a:lnTo>
                <a:lnTo>
                  <a:pt x="731329" y="39039"/>
                </a:lnTo>
                <a:lnTo>
                  <a:pt x="722134" y="48869"/>
                </a:lnTo>
                <a:lnTo>
                  <a:pt x="724535" y="50228"/>
                </a:lnTo>
                <a:lnTo>
                  <a:pt x="728751" y="53213"/>
                </a:lnTo>
                <a:lnTo>
                  <a:pt x="730554" y="54940"/>
                </a:lnTo>
                <a:lnTo>
                  <a:pt x="735304" y="49771"/>
                </a:lnTo>
                <a:lnTo>
                  <a:pt x="739965" y="43980"/>
                </a:lnTo>
                <a:lnTo>
                  <a:pt x="744499" y="37655"/>
                </a:lnTo>
                <a:lnTo>
                  <a:pt x="748842" y="30886"/>
                </a:lnTo>
                <a:lnTo>
                  <a:pt x="774001" y="30886"/>
                </a:lnTo>
                <a:lnTo>
                  <a:pt x="774001" y="103555"/>
                </a:lnTo>
                <a:lnTo>
                  <a:pt x="773277" y="104178"/>
                </a:lnTo>
                <a:lnTo>
                  <a:pt x="752817" y="104178"/>
                </a:lnTo>
                <a:lnTo>
                  <a:pt x="754138" y="106781"/>
                </a:lnTo>
                <a:lnTo>
                  <a:pt x="755700" y="110998"/>
                </a:lnTo>
                <a:lnTo>
                  <a:pt x="756056" y="113487"/>
                </a:lnTo>
                <a:lnTo>
                  <a:pt x="773633" y="113487"/>
                </a:lnTo>
                <a:lnTo>
                  <a:pt x="777608" y="112001"/>
                </a:lnTo>
                <a:lnTo>
                  <a:pt x="781697" y="110388"/>
                </a:lnTo>
                <a:lnTo>
                  <a:pt x="783145" y="107657"/>
                </a:lnTo>
                <a:lnTo>
                  <a:pt x="783145" y="30886"/>
                </a:lnTo>
                <a:lnTo>
                  <a:pt x="818654" y="30886"/>
                </a:lnTo>
                <a:lnTo>
                  <a:pt x="815759" y="37833"/>
                </a:lnTo>
                <a:lnTo>
                  <a:pt x="812025" y="44894"/>
                </a:lnTo>
                <a:lnTo>
                  <a:pt x="808418" y="49606"/>
                </a:lnTo>
                <a:lnTo>
                  <a:pt x="815924" y="52590"/>
                </a:lnTo>
                <a:lnTo>
                  <a:pt x="816330" y="52590"/>
                </a:lnTo>
                <a:lnTo>
                  <a:pt x="820343" y="46659"/>
                </a:lnTo>
                <a:lnTo>
                  <a:pt x="824382" y="39484"/>
                </a:lnTo>
                <a:lnTo>
                  <a:pt x="828179" y="31724"/>
                </a:lnTo>
                <a:lnTo>
                  <a:pt x="828535" y="30886"/>
                </a:lnTo>
                <a:lnTo>
                  <a:pt x="831532" y="239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2" name="object 42"/>
          <p:cNvGrpSpPr/>
          <p:nvPr/>
        </p:nvGrpSpPr>
        <p:grpSpPr>
          <a:xfrm>
            <a:off x="2766735" y="3735310"/>
            <a:ext cx="1112520" cy="118110"/>
            <a:chOff x="2766735" y="3735310"/>
            <a:chExt cx="1112520" cy="118110"/>
          </a:xfrm>
        </p:grpSpPr>
        <p:sp>
          <p:nvSpPr>
            <p:cNvPr id="43" name="object 43"/>
            <p:cNvSpPr/>
            <p:nvPr/>
          </p:nvSpPr>
          <p:spPr>
            <a:xfrm>
              <a:off x="2766735" y="3735310"/>
              <a:ext cx="100965" cy="112395"/>
            </a:xfrm>
            <a:custGeom>
              <a:avLst/>
              <a:gdLst/>
              <a:ahLst/>
              <a:cxnLst/>
              <a:rect l="l" t="t" r="r" b="b"/>
              <a:pathLst>
                <a:path w="100964" h="112395">
                  <a:moveTo>
                    <a:pt x="21663" y="20340"/>
                  </a:moveTo>
                  <a:lnTo>
                    <a:pt x="13479" y="20340"/>
                  </a:lnTo>
                  <a:lnTo>
                    <a:pt x="15284" y="14386"/>
                  </a:lnTo>
                  <a:lnTo>
                    <a:pt x="17450" y="6077"/>
                  </a:lnTo>
                  <a:lnTo>
                    <a:pt x="18293" y="248"/>
                  </a:lnTo>
                  <a:lnTo>
                    <a:pt x="27921" y="2108"/>
                  </a:lnTo>
                  <a:lnTo>
                    <a:pt x="25875" y="8185"/>
                  </a:lnTo>
                  <a:lnTo>
                    <a:pt x="23709" y="15007"/>
                  </a:lnTo>
                  <a:lnTo>
                    <a:pt x="21663" y="20340"/>
                  </a:lnTo>
                  <a:close/>
                </a:path>
                <a:path w="100964" h="112395">
                  <a:moveTo>
                    <a:pt x="8183" y="110630"/>
                  </a:moveTo>
                  <a:lnTo>
                    <a:pt x="0" y="110630"/>
                  </a:lnTo>
                  <a:lnTo>
                    <a:pt x="0" y="20340"/>
                  </a:lnTo>
                  <a:lnTo>
                    <a:pt x="41641" y="20340"/>
                  </a:lnTo>
                  <a:lnTo>
                    <a:pt x="41641" y="28649"/>
                  </a:lnTo>
                  <a:lnTo>
                    <a:pt x="8183" y="28649"/>
                  </a:lnTo>
                  <a:lnTo>
                    <a:pt x="8183" y="54571"/>
                  </a:lnTo>
                  <a:lnTo>
                    <a:pt x="41641" y="54571"/>
                  </a:lnTo>
                  <a:lnTo>
                    <a:pt x="41641" y="62756"/>
                  </a:lnTo>
                  <a:lnTo>
                    <a:pt x="8183" y="62756"/>
                  </a:lnTo>
                  <a:lnTo>
                    <a:pt x="8183" y="92523"/>
                  </a:lnTo>
                  <a:lnTo>
                    <a:pt x="41641" y="92523"/>
                  </a:lnTo>
                  <a:lnTo>
                    <a:pt x="41641" y="100832"/>
                  </a:lnTo>
                  <a:lnTo>
                    <a:pt x="8183" y="100832"/>
                  </a:lnTo>
                  <a:lnTo>
                    <a:pt x="8183" y="110630"/>
                  </a:lnTo>
                  <a:close/>
                </a:path>
                <a:path w="100964" h="112395">
                  <a:moveTo>
                    <a:pt x="41641" y="54571"/>
                  </a:moveTo>
                  <a:lnTo>
                    <a:pt x="33457" y="54571"/>
                  </a:lnTo>
                  <a:lnTo>
                    <a:pt x="33457" y="28649"/>
                  </a:lnTo>
                  <a:lnTo>
                    <a:pt x="41641" y="28649"/>
                  </a:lnTo>
                  <a:lnTo>
                    <a:pt x="41641" y="54571"/>
                  </a:lnTo>
                  <a:close/>
                </a:path>
                <a:path w="100964" h="112395">
                  <a:moveTo>
                    <a:pt x="41641" y="92523"/>
                  </a:moveTo>
                  <a:lnTo>
                    <a:pt x="33457" y="92523"/>
                  </a:lnTo>
                  <a:lnTo>
                    <a:pt x="33457" y="62756"/>
                  </a:lnTo>
                  <a:lnTo>
                    <a:pt x="41641" y="62756"/>
                  </a:lnTo>
                  <a:lnTo>
                    <a:pt x="41641" y="92523"/>
                  </a:lnTo>
                  <a:close/>
                </a:path>
                <a:path w="100964" h="112395">
                  <a:moveTo>
                    <a:pt x="50065" y="50230"/>
                  </a:moveTo>
                  <a:lnTo>
                    <a:pt x="48501" y="48742"/>
                  </a:lnTo>
                  <a:lnTo>
                    <a:pt x="42724" y="45021"/>
                  </a:lnTo>
                  <a:lnTo>
                    <a:pt x="48461" y="35771"/>
                  </a:lnTo>
                  <a:lnTo>
                    <a:pt x="53549" y="24681"/>
                  </a:lnTo>
                  <a:lnTo>
                    <a:pt x="57770" y="12668"/>
                  </a:lnTo>
                  <a:lnTo>
                    <a:pt x="61138" y="0"/>
                  </a:lnTo>
                  <a:lnTo>
                    <a:pt x="69683" y="2108"/>
                  </a:lnTo>
                  <a:lnTo>
                    <a:pt x="68238" y="8185"/>
                  </a:lnTo>
                  <a:lnTo>
                    <a:pt x="66553" y="14138"/>
                  </a:lnTo>
                  <a:lnTo>
                    <a:pt x="64507" y="19968"/>
                  </a:lnTo>
                  <a:lnTo>
                    <a:pt x="100492" y="19968"/>
                  </a:lnTo>
                  <a:lnTo>
                    <a:pt x="100492" y="24681"/>
                  </a:lnTo>
                  <a:lnTo>
                    <a:pt x="100338" y="28525"/>
                  </a:lnTo>
                  <a:lnTo>
                    <a:pt x="61378" y="28525"/>
                  </a:lnTo>
                  <a:lnTo>
                    <a:pt x="58009" y="36835"/>
                  </a:lnTo>
                  <a:lnTo>
                    <a:pt x="54278" y="44401"/>
                  </a:lnTo>
                  <a:lnTo>
                    <a:pt x="50065" y="50230"/>
                  </a:lnTo>
                  <a:close/>
                </a:path>
                <a:path w="100964" h="112395">
                  <a:moveTo>
                    <a:pt x="93627" y="102941"/>
                  </a:moveTo>
                  <a:lnTo>
                    <a:pt x="82079" y="102941"/>
                  </a:lnTo>
                  <a:lnTo>
                    <a:pt x="83403" y="102693"/>
                  </a:lnTo>
                  <a:lnTo>
                    <a:pt x="84606" y="101080"/>
                  </a:lnTo>
                  <a:lnTo>
                    <a:pt x="87209" y="94854"/>
                  </a:lnTo>
                  <a:lnTo>
                    <a:pt x="89179" y="81686"/>
                  </a:lnTo>
                  <a:lnTo>
                    <a:pt x="90672" y="60456"/>
                  </a:lnTo>
                  <a:lnTo>
                    <a:pt x="91947" y="28525"/>
                  </a:lnTo>
                  <a:lnTo>
                    <a:pt x="100338" y="28525"/>
                  </a:lnTo>
                  <a:lnTo>
                    <a:pt x="99111" y="59164"/>
                  </a:lnTo>
                  <a:lnTo>
                    <a:pt x="99059" y="60456"/>
                  </a:lnTo>
                  <a:lnTo>
                    <a:pt x="97423" y="84476"/>
                  </a:lnTo>
                  <a:lnTo>
                    <a:pt x="95246" y="99032"/>
                  </a:lnTo>
                  <a:lnTo>
                    <a:pt x="93729" y="102693"/>
                  </a:lnTo>
                  <a:lnTo>
                    <a:pt x="93627" y="102941"/>
                  </a:lnTo>
                  <a:close/>
                </a:path>
                <a:path w="100964" h="112395">
                  <a:moveTo>
                    <a:pt x="73895" y="80616"/>
                  </a:moveTo>
                  <a:lnTo>
                    <a:pt x="70444" y="74256"/>
                  </a:lnTo>
                  <a:lnTo>
                    <a:pt x="65876" y="66849"/>
                  </a:lnTo>
                  <a:lnTo>
                    <a:pt x="60745" y="59164"/>
                  </a:lnTo>
                  <a:lnTo>
                    <a:pt x="55602" y="51966"/>
                  </a:lnTo>
                  <a:lnTo>
                    <a:pt x="62582" y="47749"/>
                  </a:lnTo>
                  <a:lnTo>
                    <a:pt x="67836" y="54815"/>
                  </a:lnTo>
                  <a:lnTo>
                    <a:pt x="73113" y="62322"/>
                  </a:lnTo>
                  <a:lnTo>
                    <a:pt x="77848" y="69551"/>
                  </a:lnTo>
                  <a:lnTo>
                    <a:pt x="81477" y="75779"/>
                  </a:lnTo>
                  <a:lnTo>
                    <a:pt x="73895" y="80616"/>
                  </a:lnTo>
                  <a:close/>
                </a:path>
                <a:path w="100964" h="112395">
                  <a:moveTo>
                    <a:pt x="78468" y="111871"/>
                  </a:moveTo>
                  <a:lnTo>
                    <a:pt x="71608" y="111623"/>
                  </a:lnTo>
                  <a:lnTo>
                    <a:pt x="64869" y="111250"/>
                  </a:lnTo>
                  <a:lnTo>
                    <a:pt x="64748" y="109886"/>
                  </a:lnTo>
                  <a:lnTo>
                    <a:pt x="64628" y="108522"/>
                  </a:lnTo>
                  <a:lnTo>
                    <a:pt x="63545" y="104801"/>
                  </a:lnTo>
                  <a:lnTo>
                    <a:pt x="61860" y="102197"/>
                  </a:lnTo>
                  <a:lnTo>
                    <a:pt x="69683" y="102941"/>
                  </a:lnTo>
                  <a:lnTo>
                    <a:pt x="93627" y="102941"/>
                  </a:lnTo>
                  <a:lnTo>
                    <a:pt x="92188" y="106413"/>
                  </a:lnTo>
                  <a:lnTo>
                    <a:pt x="89540" y="109886"/>
                  </a:lnTo>
                  <a:lnTo>
                    <a:pt x="86772" y="111002"/>
                  </a:lnTo>
                  <a:lnTo>
                    <a:pt x="84044" y="111250"/>
                  </a:lnTo>
                  <a:lnTo>
                    <a:pt x="83733" y="111250"/>
                  </a:lnTo>
                  <a:lnTo>
                    <a:pt x="78468" y="1118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82031" y="3735434"/>
              <a:ext cx="996744" cy="117452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963230" y="3734410"/>
            <a:ext cx="995061" cy="116149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2761440" y="3922035"/>
            <a:ext cx="395605" cy="117475"/>
            <a:chOff x="2761440" y="3922035"/>
            <a:chExt cx="395605" cy="117475"/>
          </a:xfrm>
        </p:grpSpPr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61440" y="3922035"/>
              <a:ext cx="350340" cy="11335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133203" y="3996574"/>
              <a:ext cx="23495" cy="42545"/>
            </a:xfrm>
            <a:custGeom>
              <a:avLst/>
              <a:gdLst/>
              <a:ahLst/>
              <a:cxnLst/>
              <a:rect l="l" t="t" r="r" b="b"/>
              <a:pathLst>
                <a:path w="23494" h="42545">
                  <a:moveTo>
                    <a:pt x="2647" y="42416"/>
                  </a:moveTo>
                  <a:lnTo>
                    <a:pt x="0" y="35843"/>
                  </a:lnTo>
                  <a:lnTo>
                    <a:pt x="9267" y="31874"/>
                  </a:lnTo>
                  <a:lnTo>
                    <a:pt x="14562" y="26045"/>
                  </a:lnTo>
                  <a:lnTo>
                    <a:pt x="15164" y="17611"/>
                  </a:lnTo>
                  <a:lnTo>
                    <a:pt x="14442" y="17735"/>
                  </a:lnTo>
                  <a:lnTo>
                    <a:pt x="8183" y="17735"/>
                  </a:lnTo>
                  <a:lnTo>
                    <a:pt x="4091" y="14759"/>
                  </a:lnTo>
                  <a:lnTo>
                    <a:pt x="4091" y="3100"/>
                  </a:lnTo>
                  <a:lnTo>
                    <a:pt x="8304" y="0"/>
                  </a:lnTo>
                  <a:lnTo>
                    <a:pt x="19857" y="0"/>
                  </a:lnTo>
                  <a:lnTo>
                    <a:pt x="23468" y="5581"/>
                  </a:lnTo>
                  <a:lnTo>
                    <a:pt x="23468" y="14262"/>
                  </a:lnTo>
                  <a:lnTo>
                    <a:pt x="21992" y="23667"/>
                  </a:lnTo>
                  <a:lnTo>
                    <a:pt x="17796" y="31642"/>
                  </a:lnTo>
                  <a:lnTo>
                    <a:pt x="11232" y="37965"/>
                  </a:lnTo>
                  <a:lnTo>
                    <a:pt x="2647" y="424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9" name="object 4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241038" y="3921043"/>
            <a:ext cx="1240815" cy="114847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565377" y="3921415"/>
            <a:ext cx="347813" cy="113607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2759875" y="4107909"/>
            <a:ext cx="350520" cy="114300"/>
          </a:xfrm>
          <a:custGeom>
            <a:avLst/>
            <a:gdLst/>
            <a:ahLst/>
            <a:cxnLst/>
            <a:rect l="l" t="t" r="r" b="b"/>
            <a:pathLst>
              <a:path w="350519" h="114300">
                <a:moveTo>
                  <a:pt x="112039" y="104927"/>
                </a:moveTo>
                <a:lnTo>
                  <a:pt x="102425" y="101168"/>
                </a:lnTo>
                <a:lnTo>
                  <a:pt x="93827" y="96240"/>
                </a:lnTo>
                <a:lnTo>
                  <a:pt x="86233" y="90208"/>
                </a:lnTo>
                <a:lnTo>
                  <a:pt x="79667" y="83096"/>
                </a:lnTo>
                <a:lnTo>
                  <a:pt x="85991" y="79159"/>
                </a:lnTo>
                <a:lnTo>
                  <a:pt x="92608" y="74726"/>
                </a:lnTo>
                <a:lnTo>
                  <a:pt x="99123" y="70015"/>
                </a:lnTo>
                <a:lnTo>
                  <a:pt x="105181" y="65239"/>
                </a:lnTo>
                <a:lnTo>
                  <a:pt x="98082" y="59524"/>
                </a:lnTo>
                <a:lnTo>
                  <a:pt x="93167" y="63919"/>
                </a:lnTo>
                <a:lnTo>
                  <a:pt x="87426" y="68529"/>
                </a:lnTo>
                <a:lnTo>
                  <a:pt x="81330" y="73025"/>
                </a:lnTo>
                <a:lnTo>
                  <a:pt x="75336" y="77139"/>
                </a:lnTo>
                <a:lnTo>
                  <a:pt x="71005" y="70688"/>
                </a:lnTo>
                <a:lnTo>
                  <a:pt x="67754" y="63373"/>
                </a:lnTo>
                <a:lnTo>
                  <a:pt x="65227" y="55435"/>
                </a:lnTo>
                <a:lnTo>
                  <a:pt x="108305" y="55435"/>
                </a:lnTo>
                <a:lnTo>
                  <a:pt x="108305" y="47371"/>
                </a:lnTo>
                <a:lnTo>
                  <a:pt x="60413" y="47371"/>
                </a:lnTo>
                <a:lnTo>
                  <a:pt x="60413" y="36220"/>
                </a:lnTo>
                <a:lnTo>
                  <a:pt x="99644" y="36220"/>
                </a:lnTo>
                <a:lnTo>
                  <a:pt x="99644" y="28524"/>
                </a:lnTo>
                <a:lnTo>
                  <a:pt x="60413" y="28524"/>
                </a:lnTo>
                <a:lnTo>
                  <a:pt x="60413" y="18478"/>
                </a:lnTo>
                <a:lnTo>
                  <a:pt x="104216" y="18478"/>
                </a:lnTo>
                <a:lnTo>
                  <a:pt x="104216" y="10414"/>
                </a:lnTo>
                <a:lnTo>
                  <a:pt x="60413" y="10414"/>
                </a:lnTo>
                <a:lnTo>
                  <a:pt x="60413" y="127"/>
                </a:lnTo>
                <a:lnTo>
                  <a:pt x="51498" y="127"/>
                </a:lnTo>
                <a:lnTo>
                  <a:pt x="51498" y="10414"/>
                </a:lnTo>
                <a:lnTo>
                  <a:pt x="8420" y="10414"/>
                </a:lnTo>
                <a:lnTo>
                  <a:pt x="8420" y="18478"/>
                </a:lnTo>
                <a:lnTo>
                  <a:pt x="51498" y="18478"/>
                </a:lnTo>
                <a:lnTo>
                  <a:pt x="51498" y="28524"/>
                </a:lnTo>
                <a:lnTo>
                  <a:pt x="13830" y="28524"/>
                </a:lnTo>
                <a:lnTo>
                  <a:pt x="13830" y="36220"/>
                </a:lnTo>
                <a:lnTo>
                  <a:pt x="51498" y="36220"/>
                </a:lnTo>
                <a:lnTo>
                  <a:pt x="51498" y="47371"/>
                </a:lnTo>
                <a:lnTo>
                  <a:pt x="3962" y="47371"/>
                </a:lnTo>
                <a:lnTo>
                  <a:pt x="3962" y="55435"/>
                </a:lnTo>
                <a:lnTo>
                  <a:pt x="45605" y="55435"/>
                </a:lnTo>
                <a:lnTo>
                  <a:pt x="35699" y="62890"/>
                </a:lnTo>
                <a:lnTo>
                  <a:pt x="24244" y="69608"/>
                </a:lnTo>
                <a:lnTo>
                  <a:pt x="12065" y="75247"/>
                </a:lnTo>
                <a:lnTo>
                  <a:pt x="0" y="79502"/>
                </a:lnTo>
                <a:lnTo>
                  <a:pt x="1803" y="81483"/>
                </a:lnTo>
                <a:lnTo>
                  <a:pt x="4330" y="84709"/>
                </a:lnTo>
                <a:lnTo>
                  <a:pt x="5765" y="87071"/>
                </a:lnTo>
                <a:lnTo>
                  <a:pt x="11671" y="84886"/>
                </a:lnTo>
                <a:lnTo>
                  <a:pt x="17729" y="82308"/>
                </a:lnTo>
                <a:lnTo>
                  <a:pt x="23863" y="79375"/>
                </a:lnTo>
                <a:lnTo>
                  <a:pt x="29959" y="76149"/>
                </a:lnTo>
                <a:lnTo>
                  <a:pt x="29959" y="100838"/>
                </a:lnTo>
                <a:lnTo>
                  <a:pt x="13119" y="104927"/>
                </a:lnTo>
                <a:lnTo>
                  <a:pt x="16002" y="113360"/>
                </a:lnTo>
                <a:lnTo>
                  <a:pt x="55333" y="103098"/>
                </a:lnTo>
                <a:lnTo>
                  <a:pt x="69672" y="99225"/>
                </a:lnTo>
                <a:lnTo>
                  <a:pt x="68719" y="91033"/>
                </a:lnTo>
                <a:lnTo>
                  <a:pt x="38989" y="98602"/>
                </a:lnTo>
                <a:lnTo>
                  <a:pt x="38989" y="70573"/>
                </a:lnTo>
                <a:lnTo>
                  <a:pt x="45732" y="66103"/>
                </a:lnTo>
                <a:lnTo>
                  <a:pt x="51866" y="61137"/>
                </a:lnTo>
                <a:lnTo>
                  <a:pt x="56794" y="56057"/>
                </a:lnTo>
                <a:lnTo>
                  <a:pt x="64477" y="75526"/>
                </a:lnTo>
                <a:lnTo>
                  <a:pt x="75082" y="91681"/>
                </a:lnTo>
                <a:lnTo>
                  <a:pt x="88900" y="104267"/>
                </a:lnTo>
                <a:lnTo>
                  <a:pt x="106260" y="112991"/>
                </a:lnTo>
                <a:lnTo>
                  <a:pt x="107467" y="110502"/>
                </a:lnTo>
                <a:lnTo>
                  <a:pt x="109994" y="106654"/>
                </a:lnTo>
                <a:lnTo>
                  <a:pt x="112039" y="104927"/>
                </a:lnTo>
                <a:close/>
              </a:path>
              <a:path w="350519" h="114300">
                <a:moveTo>
                  <a:pt x="147662" y="46380"/>
                </a:moveTo>
                <a:lnTo>
                  <a:pt x="143090" y="42418"/>
                </a:lnTo>
                <a:lnTo>
                  <a:pt x="133705" y="37211"/>
                </a:lnTo>
                <a:lnTo>
                  <a:pt x="126365" y="34353"/>
                </a:lnTo>
                <a:lnTo>
                  <a:pt x="121310" y="41173"/>
                </a:lnTo>
                <a:lnTo>
                  <a:pt x="128892" y="44526"/>
                </a:lnTo>
                <a:lnTo>
                  <a:pt x="138163" y="49987"/>
                </a:lnTo>
                <a:lnTo>
                  <a:pt x="142608" y="54076"/>
                </a:lnTo>
                <a:lnTo>
                  <a:pt x="147662" y="46380"/>
                </a:lnTo>
                <a:close/>
              </a:path>
              <a:path w="350519" h="114300">
                <a:moveTo>
                  <a:pt x="151993" y="71564"/>
                </a:moveTo>
                <a:lnTo>
                  <a:pt x="145135" y="65976"/>
                </a:lnTo>
                <a:lnTo>
                  <a:pt x="140131" y="76911"/>
                </a:lnTo>
                <a:lnTo>
                  <a:pt x="134772" y="87782"/>
                </a:lnTo>
                <a:lnTo>
                  <a:pt x="129476" y="97751"/>
                </a:lnTo>
                <a:lnTo>
                  <a:pt x="124675" y="106045"/>
                </a:lnTo>
                <a:lnTo>
                  <a:pt x="132499" y="111747"/>
                </a:lnTo>
                <a:lnTo>
                  <a:pt x="137388" y="102450"/>
                </a:lnTo>
                <a:lnTo>
                  <a:pt x="142468" y="92252"/>
                </a:lnTo>
                <a:lnTo>
                  <a:pt x="147447" y="81762"/>
                </a:lnTo>
                <a:lnTo>
                  <a:pt x="151993" y="71564"/>
                </a:lnTo>
                <a:close/>
              </a:path>
              <a:path w="350519" h="114300">
                <a:moveTo>
                  <a:pt x="153568" y="14135"/>
                </a:moveTo>
                <a:lnTo>
                  <a:pt x="148983" y="9791"/>
                </a:lnTo>
                <a:lnTo>
                  <a:pt x="139725" y="4457"/>
                </a:lnTo>
                <a:lnTo>
                  <a:pt x="132257" y="1117"/>
                </a:lnTo>
                <a:lnTo>
                  <a:pt x="127330" y="7937"/>
                </a:lnTo>
                <a:lnTo>
                  <a:pt x="134785" y="11404"/>
                </a:lnTo>
                <a:lnTo>
                  <a:pt x="143929" y="17233"/>
                </a:lnTo>
                <a:lnTo>
                  <a:pt x="148386" y="21577"/>
                </a:lnTo>
                <a:lnTo>
                  <a:pt x="153568" y="14135"/>
                </a:lnTo>
                <a:close/>
              </a:path>
              <a:path w="350519" h="114300">
                <a:moveTo>
                  <a:pt x="185216" y="95123"/>
                </a:moveTo>
                <a:lnTo>
                  <a:pt x="176669" y="91897"/>
                </a:lnTo>
                <a:lnTo>
                  <a:pt x="171056" y="96215"/>
                </a:lnTo>
                <a:lnTo>
                  <a:pt x="164299" y="100304"/>
                </a:lnTo>
                <a:lnTo>
                  <a:pt x="156972" y="103974"/>
                </a:lnTo>
                <a:lnTo>
                  <a:pt x="149593" y="107035"/>
                </a:lnTo>
                <a:lnTo>
                  <a:pt x="151511" y="108521"/>
                </a:lnTo>
                <a:lnTo>
                  <a:pt x="154889" y="111988"/>
                </a:lnTo>
                <a:lnTo>
                  <a:pt x="156210" y="113728"/>
                </a:lnTo>
                <a:lnTo>
                  <a:pt x="163791" y="109982"/>
                </a:lnTo>
                <a:lnTo>
                  <a:pt x="171526" y="105448"/>
                </a:lnTo>
                <a:lnTo>
                  <a:pt x="178981" y="100304"/>
                </a:lnTo>
                <a:lnTo>
                  <a:pt x="185216" y="95123"/>
                </a:lnTo>
                <a:close/>
              </a:path>
              <a:path w="350519" h="114300">
                <a:moveTo>
                  <a:pt x="224091" y="47625"/>
                </a:moveTo>
                <a:lnTo>
                  <a:pt x="215785" y="47625"/>
                </a:lnTo>
                <a:lnTo>
                  <a:pt x="215785" y="54813"/>
                </a:lnTo>
                <a:lnTo>
                  <a:pt x="215785" y="65239"/>
                </a:lnTo>
                <a:lnTo>
                  <a:pt x="215785" y="72059"/>
                </a:lnTo>
                <a:lnTo>
                  <a:pt x="215785" y="82600"/>
                </a:lnTo>
                <a:lnTo>
                  <a:pt x="196291" y="82600"/>
                </a:lnTo>
                <a:lnTo>
                  <a:pt x="196291" y="72059"/>
                </a:lnTo>
                <a:lnTo>
                  <a:pt x="215785" y="72059"/>
                </a:lnTo>
                <a:lnTo>
                  <a:pt x="215785" y="65239"/>
                </a:lnTo>
                <a:lnTo>
                  <a:pt x="196291" y="65239"/>
                </a:lnTo>
                <a:lnTo>
                  <a:pt x="196291" y="54813"/>
                </a:lnTo>
                <a:lnTo>
                  <a:pt x="215785" y="54813"/>
                </a:lnTo>
                <a:lnTo>
                  <a:pt x="215785" y="47625"/>
                </a:lnTo>
                <a:lnTo>
                  <a:pt x="196291" y="47625"/>
                </a:lnTo>
                <a:lnTo>
                  <a:pt x="196291" y="38442"/>
                </a:lnTo>
                <a:lnTo>
                  <a:pt x="220713" y="38442"/>
                </a:lnTo>
                <a:lnTo>
                  <a:pt x="220713" y="30886"/>
                </a:lnTo>
                <a:lnTo>
                  <a:pt x="164630" y="30886"/>
                </a:lnTo>
                <a:lnTo>
                  <a:pt x="164630" y="38442"/>
                </a:lnTo>
                <a:lnTo>
                  <a:pt x="187744" y="38442"/>
                </a:lnTo>
                <a:lnTo>
                  <a:pt x="187744" y="47625"/>
                </a:lnTo>
                <a:lnTo>
                  <a:pt x="187744" y="54813"/>
                </a:lnTo>
                <a:lnTo>
                  <a:pt x="187744" y="65239"/>
                </a:lnTo>
                <a:lnTo>
                  <a:pt x="187744" y="72059"/>
                </a:lnTo>
                <a:lnTo>
                  <a:pt x="187744" y="82600"/>
                </a:lnTo>
                <a:lnTo>
                  <a:pt x="168960" y="82600"/>
                </a:lnTo>
                <a:lnTo>
                  <a:pt x="168960" y="72059"/>
                </a:lnTo>
                <a:lnTo>
                  <a:pt x="187744" y="72059"/>
                </a:lnTo>
                <a:lnTo>
                  <a:pt x="187744" y="65239"/>
                </a:lnTo>
                <a:lnTo>
                  <a:pt x="168960" y="65239"/>
                </a:lnTo>
                <a:lnTo>
                  <a:pt x="168960" y="54813"/>
                </a:lnTo>
                <a:lnTo>
                  <a:pt x="187744" y="54813"/>
                </a:lnTo>
                <a:lnTo>
                  <a:pt x="187744" y="47625"/>
                </a:lnTo>
                <a:lnTo>
                  <a:pt x="161023" y="47625"/>
                </a:lnTo>
                <a:lnTo>
                  <a:pt x="161023" y="89789"/>
                </a:lnTo>
                <a:lnTo>
                  <a:pt x="224091" y="89789"/>
                </a:lnTo>
                <a:lnTo>
                  <a:pt x="224091" y="82600"/>
                </a:lnTo>
                <a:lnTo>
                  <a:pt x="224091" y="72059"/>
                </a:lnTo>
                <a:lnTo>
                  <a:pt x="224091" y="65239"/>
                </a:lnTo>
                <a:lnTo>
                  <a:pt x="224091" y="54813"/>
                </a:lnTo>
                <a:lnTo>
                  <a:pt x="224091" y="47625"/>
                </a:lnTo>
                <a:close/>
              </a:path>
              <a:path w="350519" h="114300">
                <a:moveTo>
                  <a:pt x="229743" y="12026"/>
                </a:moveTo>
                <a:lnTo>
                  <a:pt x="196532" y="12026"/>
                </a:lnTo>
                <a:lnTo>
                  <a:pt x="196532" y="241"/>
                </a:lnTo>
                <a:lnTo>
                  <a:pt x="187502" y="241"/>
                </a:lnTo>
                <a:lnTo>
                  <a:pt x="187502" y="12026"/>
                </a:lnTo>
                <a:lnTo>
                  <a:pt x="155486" y="12026"/>
                </a:lnTo>
                <a:lnTo>
                  <a:pt x="155486" y="31877"/>
                </a:lnTo>
                <a:lnTo>
                  <a:pt x="163550" y="31877"/>
                </a:lnTo>
                <a:lnTo>
                  <a:pt x="163550" y="19723"/>
                </a:lnTo>
                <a:lnTo>
                  <a:pt x="221081" y="19723"/>
                </a:lnTo>
                <a:lnTo>
                  <a:pt x="221081" y="31877"/>
                </a:lnTo>
                <a:lnTo>
                  <a:pt x="229743" y="31877"/>
                </a:lnTo>
                <a:lnTo>
                  <a:pt x="229743" y="19723"/>
                </a:lnTo>
                <a:lnTo>
                  <a:pt x="229743" y="12026"/>
                </a:lnTo>
                <a:close/>
              </a:path>
              <a:path w="350519" h="114300">
                <a:moveTo>
                  <a:pt x="231190" y="108026"/>
                </a:moveTo>
                <a:lnTo>
                  <a:pt x="225983" y="104013"/>
                </a:lnTo>
                <a:lnTo>
                  <a:pt x="219544" y="99542"/>
                </a:lnTo>
                <a:lnTo>
                  <a:pt x="212610" y="95097"/>
                </a:lnTo>
                <a:lnTo>
                  <a:pt x="205917" y="91160"/>
                </a:lnTo>
                <a:lnTo>
                  <a:pt x="199174" y="95872"/>
                </a:lnTo>
                <a:lnTo>
                  <a:pt x="205981" y="100164"/>
                </a:lnTo>
                <a:lnTo>
                  <a:pt x="212915" y="104876"/>
                </a:lnTo>
                <a:lnTo>
                  <a:pt x="219227" y="109524"/>
                </a:lnTo>
                <a:lnTo>
                  <a:pt x="224205" y="113601"/>
                </a:lnTo>
                <a:lnTo>
                  <a:pt x="231190" y="108026"/>
                </a:lnTo>
                <a:close/>
              </a:path>
              <a:path w="350519" h="114300">
                <a:moveTo>
                  <a:pt x="350456" y="71437"/>
                </a:moveTo>
                <a:lnTo>
                  <a:pt x="328676" y="71437"/>
                </a:lnTo>
                <a:lnTo>
                  <a:pt x="329514" y="65112"/>
                </a:lnTo>
                <a:lnTo>
                  <a:pt x="330669" y="53454"/>
                </a:lnTo>
                <a:lnTo>
                  <a:pt x="331203" y="47993"/>
                </a:lnTo>
                <a:lnTo>
                  <a:pt x="331317" y="45021"/>
                </a:lnTo>
                <a:lnTo>
                  <a:pt x="273558" y="45021"/>
                </a:lnTo>
                <a:lnTo>
                  <a:pt x="276313" y="32867"/>
                </a:lnTo>
                <a:lnTo>
                  <a:pt x="277647" y="26543"/>
                </a:lnTo>
                <a:lnTo>
                  <a:pt x="337934" y="26543"/>
                </a:lnTo>
                <a:lnTo>
                  <a:pt x="337934" y="17729"/>
                </a:lnTo>
                <a:lnTo>
                  <a:pt x="279323" y="17729"/>
                </a:lnTo>
                <a:lnTo>
                  <a:pt x="280530" y="11899"/>
                </a:lnTo>
                <a:lnTo>
                  <a:pt x="282575" y="863"/>
                </a:lnTo>
                <a:lnTo>
                  <a:pt x="273431" y="0"/>
                </a:lnTo>
                <a:lnTo>
                  <a:pt x="270713" y="14909"/>
                </a:lnTo>
                <a:lnTo>
                  <a:pt x="267474" y="30797"/>
                </a:lnTo>
                <a:lnTo>
                  <a:pt x="264058" y="46024"/>
                </a:lnTo>
                <a:lnTo>
                  <a:pt x="260794" y="58915"/>
                </a:lnTo>
                <a:lnTo>
                  <a:pt x="270065" y="59905"/>
                </a:lnTo>
                <a:lnTo>
                  <a:pt x="270548" y="57924"/>
                </a:lnTo>
                <a:lnTo>
                  <a:pt x="271145" y="55816"/>
                </a:lnTo>
                <a:lnTo>
                  <a:pt x="271627" y="53454"/>
                </a:lnTo>
                <a:lnTo>
                  <a:pt x="321691" y="53454"/>
                </a:lnTo>
                <a:lnTo>
                  <a:pt x="320967" y="60274"/>
                </a:lnTo>
                <a:lnTo>
                  <a:pt x="320370" y="66230"/>
                </a:lnTo>
                <a:lnTo>
                  <a:pt x="319646" y="71437"/>
                </a:lnTo>
                <a:lnTo>
                  <a:pt x="243586" y="71437"/>
                </a:lnTo>
                <a:lnTo>
                  <a:pt x="243586" y="80365"/>
                </a:lnTo>
                <a:lnTo>
                  <a:pt x="318439" y="80365"/>
                </a:lnTo>
                <a:lnTo>
                  <a:pt x="316280" y="93637"/>
                </a:lnTo>
                <a:lnTo>
                  <a:pt x="313867" y="100457"/>
                </a:lnTo>
                <a:lnTo>
                  <a:pt x="310984" y="103060"/>
                </a:lnTo>
                <a:lnTo>
                  <a:pt x="309410" y="104432"/>
                </a:lnTo>
                <a:lnTo>
                  <a:pt x="291122" y="104432"/>
                </a:lnTo>
                <a:lnTo>
                  <a:pt x="283184" y="103682"/>
                </a:lnTo>
                <a:lnTo>
                  <a:pt x="284988" y="106159"/>
                </a:lnTo>
                <a:lnTo>
                  <a:pt x="286194" y="110134"/>
                </a:lnTo>
                <a:lnTo>
                  <a:pt x="286423" y="112737"/>
                </a:lnTo>
                <a:lnTo>
                  <a:pt x="293268" y="113233"/>
                </a:lnTo>
                <a:lnTo>
                  <a:pt x="307848" y="113233"/>
                </a:lnTo>
                <a:lnTo>
                  <a:pt x="314274" y="112737"/>
                </a:lnTo>
                <a:lnTo>
                  <a:pt x="313080" y="112737"/>
                </a:lnTo>
                <a:lnTo>
                  <a:pt x="315556" y="111988"/>
                </a:lnTo>
                <a:lnTo>
                  <a:pt x="318566" y="108889"/>
                </a:lnTo>
                <a:lnTo>
                  <a:pt x="321195" y="105130"/>
                </a:lnTo>
                <a:lnTo>
                  <a:pt x="321475" y="104432"/>
                </a:lnTo>
                <a:lnTo>
                  <a:pt x="323507" y="99377"/>
                </a:lnTo>
                <a:lnTo>
                  <a:pt x="325589" y="91236"/>
                </a:lnTo>
                <a:lnTo>
                  <a:pt x="327469" y="80365"/>
                </a:lnTo>
                <a:lnTo>
                  <a:pt x="350456" y="80365"/>
                </a:lnTo>
                <a:lnTo>
                  <a:pt x="350456" y="7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2" name="object 52"/>
          <p:cNvGrpSpPr/>
          <p:nvPr/>
        </p:nvGrpSpPr>
        <p:grpSpPr>
          <a:xfrm>
            <a:off x="3123816" y="4107529"/>
            <a:ext cx="1236980" cy="118110"/>
            <a:chOff x="3123816" y="4107529"/>
            <a:chExt cx="1236980" cy="118110"/>
          </a:xfrm>
        </p:grpSpPr>
        <p:sp>
          <p:nvSpPr>
            <p:cNvPr id="53" name="object 53"/>
            <p:cNvSpPr/>
            <p:nvPr/>
          </p:nvSpPr>
          <p:spPr>
            <a:xfrm>
              <a:off x="3123806" y="4107668"/>
              <a:ext cx="224154" cy="113664"/>
            </a:xfrm>
            <a:custGeom>
              <a:avLst/>
              <a:gdLst/>
              <a:ahLst/>
              <a:cxnLst/>
              <a:rect l="l" t="t" r="r" b="b"/>
              <a:pathLst>
                <a:path w="224154" h="113664">
                  <a:moveTo>
                    <a:pt x="106870" y="74777"/>
                  </a:moveTo>
                  <a:lnTo>
                    <a:pt x="57886" y="74777"/>
                  </a:lnTo>
                  <a:lnTo>
                    <a:pt x="57886" y="55435"/>
                  </a:lnTo>
                  <a:lnTo>
                    <a:pt x="96520" y="55435"/>
                  </a:lnTo>
                  <a:lnTo>
                    <a:pt x="96520" y="46418"/>
                  </a:lnTo>
                  <a:lnTo>
                    <a:pt x="57886" y="46418"/>
                  </a:lnTo>
                  <a:lnTo>
                    <a:pt x="57886" y="27076"/>
                  </a:lnTo>
                  <a:lnTo>
                    <a:pt x="102057" y="27076"/>
                  </a:lnTo>
                  <a:lnTo>
                    <a:pt x="102057" y="18059"/>
                  </a:lnTo>
                  <a:lnTo>
                    <a:pt x="57886" y="18059"/>
                  </a:lnTo>
                  <a:lnTo>
                    <a:pt x="57886" y="0"/>
                  </a:lnTo>
                  <a:lnTo>
                    <a:pt x="48628" y="0"/>
                  </a:lnTo>
                  <a:lnTo>
                    <a:pt x="48628" y="18059"/>
                  </a:lnTo>
                  <a:lnTo>
                    <a:pt x="4457" y="18059"/>
                  </a:lnTo>
                  <a:lnTo>
                    <a:pt x="4457" y="27076"/>
                  </a:lnTo>
                  <a:lnTo>
                    <a:pt x="48628" y="27076"/>
                  </a:lnTo>
                  <a:lnTo>
                    <a:pt x="48628" y="46418"/>
                  </a:lnTo>
                  <a:lnTo>
                    <a:pt x="10350" y="46418"/>
                  </a:lnTo>
                  <a:lnTo>
                    <a:pt x="10350" y="55435"/>
                  </a:lnTo>
                  <a:lnTo>
                    <a:pt x="48628" y="55435"/>
                  </a:lnTo>
                  <a:lnTo>
                    <a:pt x="48628" y="74777"/>
                  </a:lnTo>
                  <a:lnTo>
                    <a:pt x="0" y="74777"/>
                  </a:lnTo>
                  <a:lnTo>
                    <a:pt x="0" y="83794"/>
                  </a:lnTo>
                  <a:lnTo>
                    <a:pt x="48628" y="83794"/>
                  </a:lnTo>
                  <a:lnTo>
                    <a:pt x="48628" y="113449"/>
                  </a:lnTo>
                  <a:lnTo>
                    <a:pt x="57886" y="113449"/>
                  </a:lnTo>
                  <a:lnTo>
                    <a:pt x="57886" y="83794"/>
                  </a:lnTo>
                  <a:lnTo>
                    <a:pt x="106870" y="83794"/>
                  </a:lnTo>
                  <a:lnTo>
                    <a:pt x="106870" y="74777"/>
                  </a:lnTo>
                  <a:close/>
                </a:path>
                <a:path w="224154" h="113664">
                  <a:moveTo>
                    <a:pt x="177647" y="76263"/>
                  </a:moveTo>
                  <a:lnTo>
                    <a:pt x="168973" y="76263"/>
                  </a:lnTo>
                  <a:lnTo>
                    <a:pt x="168973" y="86067"/>
                  </a:lnTo>
                  <a:lnTo>
                    <a:pt x="177647" y="86067"/>
                  </a:lnTo>
                  <a:lnTo>
                    <a:pt x="177647" y="76263"/>
                  </a:lnTo>
                  <a:close/>
                </a:path>
                <a:path w="224154" h="113664">
                  <a:moveTo>
                    <a:pt x="177876" y="368"/>
                  </a:moveTo>
                  <a:lnTo>
                    <a:pt x="168859" y="368"/>
                  </a:lnTo>
                  <a:lnTo>
                    <a:pt x="168859" y="8547"/>
                  </a:lnTo>
                  <a:lnTo>
                    <a:pt x="177876" y="8547"/>
                  </a:lnTo>
                  <a:lnTo>
                    <a:pt x="177876" y="368"/>
                  </a:lnTo>
                  <a:close/>
                </a:path>
                <a:path w="224154" h="113664">
                  <a:moveTo>
                    <a:pt x="207848" y="38684"/>
                  </a:moveTo>
                  <a:lnTo>
                    <a:pt x="140449" y="38684"/>
                  </a:lnTo>
                  <a:lnTo>
                    <a:pt x="140449" y="45123"/>
                  </a:lnTo>
                  <a:lnTo>
                    <a:pt x="140449" y="55435"/>
                  </a:lnTo>
                  <a:lnTo>
                    <a:pt x="140449" y="61887"/>
                  </a:lnTo>
                  <a:lnTo>
                    <a:pt x="207848" y="61887"/>
                  </a:lnTo>
                  <a:lnTo>
                    <a:pt x="207848" y="55803"/>
                  </a:lnTo>
                  <a:lnTo>
                    <a:pt x="207848" y="55435"/>
                  </a:lnTo>
                  <a:lnTo>
                    <a:pt x="207848" y="45262"/>
                  </a:lnTo>
                  <a:lnTo>
                    <a:pt x="199186" y="45262"/>
                  </a:lnTo>
                  <a:lnTo>
                    <a:pt x="199186" y="55435"/>
                  </a:lnTo>
                  <a:lnTo>
                    <a:pt x="148640" y="55435"/>
                  </a:lnTo>
                  <a:lnTo>
                    <a:pt x="148640" y="45123"/>
                  </a:lnTo>
                  <a:lnTo>
                    <a:pt x="207848" y="45123"/>
                  </a:lnTo>
                  <a:lnTo>
                    <a:pt x="207848" y="38684"/>
                  </a:lnTo>
                  <a:close/>
                </a:path>
                <a:path w="224154" h="113664">
                  <a:moveTo>
                    <a:pt x="208216" y="24676"/>
                  </a:moveTo>
                  <a:lnTo>
                    <a:pt x="139611" y="24676"/>
                  </a:lnTo>
                  <a:lnTo>
                    <a:pt x="139611" y="31369"/>
                  </a:lnTo>
                  <a:lnTo>
                    <a:pt x="208216" y="31369"/>
                  </a:lnTo>
                  <a:lnTo>
                    <a:pt x="208216" y="24676"/>
                  </a:lnTo>
                  <a:close/>
                </a:path>
                <a:path w="224154" h="113664">
                  <a:moveTo>
                    <a:pt x="215557" y="109626"/>
                  </a:moveTo>
                  <a:lnTo>
                    <a:pt x="206768" y="109626"/>
                  </a:lnTo>
                  <a:lnTo>
                    <a:pt x="206768" y="113106"/>
                  </a:lnTo>
                  <a:lnTo>
                    <a:pt x="215557" y="113106"/>
                  </a:lnTo>
                  <a:lnTo>
                    <a:pt x="215557" y="109626"/>
                  </a:lnTo>
                  <a:close/>
                </a:path>
                <a:path w="224154" h="113664">
                  <a:moveTo>
                    <a:pt x="215557" y="76263"/>
                  </a:moveTo>
                  <a:lnTo>
                    <a:pt x="206768" y="76263"/>
                  </a:lnTo>
                  <a:lnTo>
                    <a:pt x="206768" y="86067"/>
                  </a:lnTo>
                  <a:lnTo>
                    <a:pt x="215557" y="86067"/>
                  </a:lnTo>
                  <a:lnTo>
                    <a:pt x="215557" y="76263"/>
                  </a:lnTo>
                  <a:close/>
                </a:path>
                <a:path w="224154" h="113664">
                  <a:moveTo>
                    <a:pt x="215557" y="69621"/>
                  </a:moveTo>
                  <a:lnTo>
                    <a:pt x="132511" y="69621"/>
                  </a:lnTo>
                  <a:lnTo>
                    <a:pt x="132511" y="76060"/>
                  </a:lnTo>
                  <a:lnTo>
                    <a:pt x="132511" y="86372"/>
                  </a:lnTo>
                  <a:lnTo>
                    <a:pt x="132511" y="92824"/>
                  </a:lnTo>
                  <a:lnTo>
                    <a:pt x="132511" y="103136"/>
                  </a:lnTo>
                  <a:lnTo>
                    <a:pt x="132511" y="109575"/>
                  </a:lnTo>
                  <a:lnTo>
                    <a:pt x="132511" y="113449"/>
                  </a:lnTo>
                  <a:lnTo>
                    <a:pt x="141058" y="113449"/>
                  </a:lnTo>
                  <a:lnTo>
                    <a:pt x="141058" y="109575"/>
                  </a:lnTo>
                  <a:lnTo>
                    <a:pt x="215557" y="109575"/>
                  </a:lnTo>
                  <a:lnTo>
                    <a:pt x="215557" y="103136"/>
                  </a:lnTo>
                  <a:lnTo>
                    <a:pt x="141058" y="103136"/>
                  </a:lnTo>
                  <a:lnTo>
                    <a:pt x="141058" y="92824"/>
                  </a:lnTo>
                  <a:lnTo>
                    <a:pt x="168973" y="92824"/>
                  </a:lnTo>
                  <a:lnTo>
                    <a:pt x="168973" y="102565"/>
                  </a:lnTo>
                  <a:lnTo>
                    <a:pt x="177647" y="102565"/>
                  </a:lnTo>
                  <a:lnTo>
                    <a:pt x="177647" y="92824"/>
                  </a:lnTo>
                  <a:lnTo>
                    <a:pt x="206768" y="92824"/>
                  </a:lnTo>
                  <a:lnTo>
                    <a:pt x="206768" y="102565"/>
                  </a:lnTo>
                  <a:lnTo>
                    <a:pt x="215557" y="102565"/>
                  </a:lnTo>
                  <a:lnTo>
                    <a:pt x="215557" y="92824"/>
                  </a:lnTo>
                  <a:lnTo>
                    <a:pt x="215557" y="92519"/>
                  </a:lnTo>
                  <a:lnTo>
                    <a:pt x="215557" y="86372"/>
                  </a:lnTo>
                  <a:lnTo>
                    <a:pt x="141058" y="86372"/>
                  </a:lnTo>
                  <a:lnTo>
                    <a:pt x="141058" y="76060"/>
                  </a:lnTo>
                  <a:lnTo>
                    <a:pt x="215557" y="76060"/>
                  </a:lnTo>
                  <a:lnTo>
                    <a:pt x="215557" y="69621"/>
                  </a:lnTo>
                  <a:close/>
                </a:path>
                <a:path w="224154" h="113664">
                  <a:moveTo>
                    <a:pt x="224091" y="9029"/>
                  </a:moveTo>
                  <a:lnTo>
                    <a:pt x="123609" y="9029"/>
                  </a:lnTo>
                  <a:lnTo>
                    <a:pt x="123609" y="16764"/>
                  </a:lnTo>
                  <a:lnTo>
                    <a:pt x="123609" y="32232"/>
                  </a:lnTo>
                  <a:lnTo>
                    <a:pt x="132143" y="32232"/>
                  </a:lnTo>
                  <a:lnTo>
                    <a:pt x="132143" y="16764"/>
                  </a:lnTo>
                  <a:lnTo>
                    <a:pt x="215315" y="16764"/>
                  </a:lnTo>
                  <a:lnTo>
                    <a:pt x="215315" y="31864"/>
                  </a:lnTo>
                  <a:lnTo>
                    <a:pt x="224091" y="31864"/>
                  </a:lnTo>
                  <a:lnTo>
                    <a:pt x="224091" y="16764"/>
                  </a:lnTo>
                  <a:lnTo>
                    <a:pt x="224091" y="16484"/>
                  </a:lnTo>
                  <a:lnTo>
                    <a:pt x="224091" y="90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368489" y="4107529"/>
              <a:ext cx="465516" cy="113979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858425" y="4115415"/>
              <a:ext cx="81280" cy="106045"/>
            </a:xfrm>
            <a:custGeom>
              <a:avLst/>
              <a:gdLst/>
              <a:ahLst/>
              <a:cxnLst/>
              <a:rect l="l" t="t" r="r" b="b"/>
              <a:pathLst>
                <a:path w="81279" h="106045">
                  <a:moveTo>
                    <a:pt x="81000" y="96799"/>
                  </a:moveTo>
                  <a:lnTo>
                    <a:pt x="71729" y="96799"/>
                  </a:lnTo>
                  <a:lnTo>
                    <a:pt x="71729" y="105232"/>
                  </a:lnTo>
                  <a:lnTo>
                    <a:pt x="81000" y="105232"/>
                  </a:lnTo>
                  <a:lnTo>
                    <a:pt x="81000" y="96799"/>
                  </a:lnTo>
                  <a:close/>
                </a:path>
                <a:path w="81279" h="106045">
                  <a:moveTo>
                    <a:pt x="81000" y="9359"/>
                  </a:moveTo>
                  <a:lnTo>
                    <a:pt x="71729" y="9359"/>
                  </a:lnTo>
                  <a:lnTo>
                    <a:pt x="71729" y="29451"/>
                  </a:lnTo>
                  <a:lnTo>
                    <a:pt x="81000" y="29451"/>
                  </a:lnTo>
                  <a:lnTo>
                    <a:pt x="81000" y="9359"/>
                  </a:lnTo>
                  <a:close/>
                </a:path>
                <a:path w="81279" h="106045">
                  <a:moveTo>
                    <a:pt x="81000" y="0"/>
                  </a:moveTo>
                  <a:lnTo>
                    <a:pt x="0" y="0"/>
                  </a:lnTo>
                  <a:lnTo>
                    <a:pt x="0" y="9017"/>
                  </a:lnTo>
                  <a:lnTo>
                    <a:pt x="0" y="29641"/>
                  </a:lnTo>
                  <a:lnTo>
                    <a:pt x="0" y="105702"/>
                  </a:lnTo>
                  <a:lnTo>
                    <a:pt x="8788" y="105702"/>
                  </a:lnTo>
                  <a:lnTo>
                    <a:pt x="8788" y="96672"/>
                  </a:lnTo>
                  <a:lnTo>
                    <a:pt x="81000" y="96672"/>
                  </a:lnTo>
                  <a:lnTo>
                    <a:pt x="81000" y="87744"/>
                  </a:lnTo>
                  <a:lnTo>
                    <a:pt x="81000" y="67398"/>
                  </a:lnTo>
                  <a:lnTo>
                    <a:pt x="71729" y="67398"/>
                  </a:lnTo>
                  <a:lnTo>
                    <a:pt x="71729" y="87655"/>
                  </a:lnTo>
                  <a:lnTo>
                    <a:pt x="8788" y="87655"/>
                  </a:lnTo>
                  <a:lnTo>
                    <a:pt x="8788" y="67030"/>
                  </a:lnTo>
                  <a:lnTo>
                    <a:pt x="81000" y="67030"/>
                  </a:lnTo>
                  <a:lnTo>
                    <a:pt x="81000" y="58597"/>
                  </a:lnTo>
                  <a:lnTo>
                    <a:pt x="81000" y="58000"/>
                  </a:lnTo>
                  <a:lnTo>
                    <a:pt x="81000" y="38671"/>
                  </a:lnTo>
                  <a:lnTo>
                    <a:pt x="81000" y="38252"/>
                  </a:lnTo>
                  <a:lnTo>
                    <a:pt x="81000" y="29641"/>
                  </a:lnTo>
                  <a:lnTo>
                    <a:pt x="71729" y="29641"/>
                  </a:lnTo>
                  <a:lnTo>
                    <a:pt x="71729" y="38671"/>
                  </a:lnTo>
                  <a:lnTo>
                    <a:pt x="71729" y="58000"/>
                  </a:lnTo>
                  <a:lnTo>
                    <a:pt x="8788" y="58000"/>
                  </a:lnTo>
                  <a:lnTo>
                    <a:pt x="8788" y="38671"/>
                  </a:lnTo>
                  <a:lnTo>
                    <a:pt x="71729" y="38671"/>
                  </a:lnTo>
                  <a:lnTo>
                    <a:pt x="71729" y="29641"/>
                  </a:lnTo>
                  <a:lnTo>
                    <a:pt x="8788" y="29641"/>
                  </a:lnTo>
                  <a:lnTo>
                    <a:pt x="8788" y="9017"/>
                  </a:lnTo>
                  <a:lnTo>
                    <a:pt x="81000" y="9017"/>
                  </a:lnTo>
                  <a:lnTo>
                    <a:pt x="81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66391" y="4108522"/>
              <a:ext cx="350461" cy="11261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336710" y="4182689"/>
              <a:ext cx="23495" cy="42545"/>
            </a:xfrm>
            <a:custGeom>
              <a:avLst/>
              <a:gdLst/>
              <a:ahLst/>
              <a:cxnLst/>
              <a:rect l="l" t="t" r="r" b="b"/>
              <a:pathLst>
                <a:path w="23495" h="42545">
                  <a:moveTo>
                    <a:pt x="2647" y="42416"/>
                  </a:moveTo>
                  <a:lnTo>
                    <a:pt x="0" y="35843"/>
                  </a:lnTo>
                  <a:lnTo>
                    <a:pt x="9267" y="31874"/>
                  </a:lnTo>
                  <a:lnTo>
                    <a:pt x="14562" y="26045"/>
                  </a:lnTo>
                  <a:lnTo>
                    <a:pt x="15164" y="17611"/>
                  </a:lnTo>
                  <a:lnTo>
                    <a:pt x="14442" y="17735"/>
                  </a:lnTo>
                  <a:lnTo>
                    <a:pt x="8183" y="17735"/>
                  </a:lnTo>
                  <a:lnTo>
                    <a:pt x="4091" y="14759"/>
                  </a:lnTo>
                  <a:lnTo>
                    <a:pt x="4091" y="3100"/>
                  </a:lnTo>
                  <a:lnTo>
                    <a:pt x="8304" y="0"/>
                  </a:lnTo>
                  <a:lnTo>
                    <a:pt x="19857" y="0"/>
                  </a:lnTo>
                  <a:lnTo>
                    <a:pt x="23468" y="5581"/>
                  </a:lnTo>
                  <a:lnTo>
                    <a:pt x="23468" y="14262"/>
                  </a:lnTo>
                  <a:lnTo>
                    <a:pt x="21992" y="23667"/>
                  </a:lnTo>
                  <a:lnTo>
                    <a:pt x="17796" y="31642"/>
                  </a:lnTo>
                  <a:lnTo>
                    <a:pt x="11232" y="37965"/>
                  </a:lnTo>
                  <a:lnTo>
                    <a:pt x="2647" y="424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8" name="object 5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445487" y="4107653"/>
            <a:ext cx="471794" cy="113855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2760598" y="4293634"/>
            <a:ext cx="1842770" cy="114300"/>
            <a:chOff x="2760598" y="4293634"/>
            <a:chExt cx="1842770" cy="114300"/>
          </a:xfrm>
        </p:grpSpPr>
        <p:pic>
          <p:nvPicPr>
            <p:cNvPr id="60" name="object 6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760598" y="4293634"/>
              <a:ext cx="1675281" cy="113979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4446587" y="4344611"/>
              <a:ext cx="156845" cy="60960"/>
            </a:xfrm>
            <a:custGeom>
              <a:avLst/>
              <a:gdLst/>
              <a:ahLst/>
              <a:cxnLst/>
              <a:rect l="l" t="t" r="r" b="b"/>
              <a:pathLst>
                <a:path w="156845" h="60960">
                  <a:moveTo>
                    <a:pt x="109270" y="0"/>
                  </a:moveTo>
                  <a:lnTo>
                    <a:pt x="0" y="0"/>
                  </a:lnTo>
                  <a:lnTo>
                    <a:pt x="0" y="10045"/>
                  </a:lnTo>
                  <a:lnTo>
                    <a:pt x="109270" y="10045"/>
                  </a:lnTo>
                  <a:lnTo>
                    <a:pt x="109270" y="0"/>
                  </a:lnTo>
                  <a:close/>
                </a:path>
                <a:path w="156845" h="60960">
                  <a:moveTo>
                    <a:pt x="156337" y="41922"/>
                  </a:moveTo>
                  <a:lnTo>
                    <a:pt x="154889" y="34582"/>
                  </a:lnTo>
                  <a:lnTo>
                    <a:pt x="151485" y="29400"/>
                  </a:lnTo>
                  <a:lnTo>
                    <a:pt x="150964" y="28587"/>
                  </a:lnTo>
                  <a:lnTo>
                    <a:pt x="150075" y="27978"/>
                  </a:lnTo>
                  <a:lnTo>
                    <a:pt x="150075" y="35102"/>
                  </a:lnTo>
                  <a:lnTo>
                    <a:pt x="150075" y="48996"/>
                  </a:lnTo>
                  <a:lnTo>
                    <a:pt x="144780" y="54571"/>
                  </a:lnTo>
                  <a:lnTo>
                    <a:pt x="131305" y="54571"/>
                  </a:lnTo>
                  <a:lnTo>
                    <a:pt x="125768" y="48996"/>
                  </a:lnTo>
                  <a:lnTo>
                    <a:pt x="125768" y="35102"/>
                  </a:lnTo>
                  <a:lnTo>
                    <a:pt x="131305" y="29400"/>
                  </a:lnTo>
                  <a:lnTo>
                    <a:pt x="144780" y="29400"/>
                  </a:lnTo>
                  <a:lnTo>
                    <a:pt x="150075" y="35102"/>
                  </a:lnTo>
                  <a:lnTo>
                    <a:pt x="150075" y="27978"/>
                  </a:lnTo>
                  <a:lnTo>
                    <a:pt x="145110" y="24549"/>
                  </a:lnTo>
                  <a:lnTo>
                    <a:pt x="137922" y="23075"/>
                  </a:lnTo>
                  <a:lnTo>
                    <a:pt x="130848" y="24549"/>
                  </a:lnTo>
                  <a:lnTo>
                    <a:pt x="125031" y="28587"/>
                  </a:lnTo>
                  <a:lnTo>
                    <a:pt x="121081" y="34582"/>
                  </a:lnTo>
                  <a:lnTo>
                    <a:pt x="120980" y="35102"/>
                  </a:lnTo>
                  <a:lnTo>
                    <a:pt x="119621" y="41922"/>
                  </a:lnTo>
                  <a:lnTo>
                    <a:pt x="121081" y="49288"/>
                  </a:lnTo>
                  <a:lnTo>
                    <a:pt x="125031" y="55321"/>
                  </a:lnTo>
                  <a:lnTo>
                    <a:pt x="130848" y="59397"/>
                  </a:lnTo>
                  <a:lnTo>
                    <a:pt x="137922" y="60896"/>
                  </a:lnTo>
                  <a:lnTo>
                    <a:pt x="145110" y="59397"/>
                  </a:lnTo>
                  <a:lnTo>
                    <a:pt x="150964" y="55321"/>
                  </a:lnTo>
                  <a:lnTo>
                    <a:pt x="151447" y="54571"/>
                  </a:lnTo>
                  <a:lnTo>
                    <a:pt x="154889" y="49288"/>
                  </a:lnTo>
                  <a:lnTo>
                    <a:pt x="154952" y="48996"/>
                  </a:lnTo>
                  <a:lnTo>
                    <a:pt x="156337" y="419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2" name="object 62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438077" y="1394800"/>
            <a:ext cx="277341" cy="132845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765932" y="1411775"/>
            <a:ext cx="151601" cy="10617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976187" y="1394069"/>
            <a:ext cx="353687" cy="143512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1105903" y="1562905"/>
            <a:ext cx="842010" cy="159385"/>
            <a:chOff x="1105903" y="1562905"/>
            <a:chExt cx="842010" cy="159385"/>
          </a:xfrm>
        </p:grpSpPr>
        <p:pic>
          <p:nvPicPr>
            <p:cNvPr id="66" name="object 6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05903" y="1582713"/>
              <a:ext cx="381092" cy="13932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23382" y="1562905"/>
              <a:ext cx="424453" cy="140758"/>
            </a:xfrm>
            <a:prstGeom prst="rect">
              <a:avLst/>
            </a:prstGeom>
          </p:spPr>
        </p:pic>
      </p:grpSp>
      <p:sp>
        <p:nvSpPr>
          <p:cNvPr id="68" name="object 68"/>
          <p:cNvSpPr/>
          <p:nvPr/>
        </p:nvSpPr>
        <p:spPr>
          <a:xfrm>
            <a:off x="3609035" y="1585181"/>
            <a:ext cx="279400" cy="139065"/>
          </a:xfrm>
          <a:custGeom>
            <a:avLst/>
            <a:gdLst/>
            <a:ahLst/>
            <a:cxnLst/>
            <a:rect l="l" t="t" r="r" b="b"/>
            <a:pathLst>
              <a:path w="279400" h="139064">
                <a:moveTo>
                  <a:pt x="39839" y="87655"/>
                </a:moveTo>
                <a:lnTo>
                  <a:pt x="29095" y="83959"/>
                </a:lnTo>
                <a:lnTo>
                  <a:pt x="29006" y="84112"/>
                </a:lnTo>
                <a:lnTo>
                  <a:pt x="22987" y="94208"/>
                </a:lnTo>
                <a:lnTo>
                  <a:pt x="15798" y="104203"/>
                </a:lnTo>
                <a:lnTo>
                  <a:pt x="7886" y="113626"/>
                </a:lnTo>
                <a:lnTo>
                  <a:pt x="0" y="121627"/>
                </a:lnTo>
                <a:lnTo>
                  <a:pt x="2387" y="123317"/>
                </a:lnTo>
                <a:lnTo>
                  <a:pt x="7023" y="127012"/>
                </a:lnTo>
                <a:lnTo>
                  <a:pt x="8953" y="129006"/>
                </a:lnTo>
                <a:lnTo>
                  <a:pt x="16954" y="120129"/>
                </a:lnTo>
                <a:lnTo>
                  <a:pt x="25133" y="109829"/>
                </a:lnTo>
                <a:lnTo>
                  <a:pt x="33058" y="98602"/>
                </a:lnTo>
                <a:lnTo>
                  <a:pt x="39839" y="87655"/>
                </a:lnTo>
                <a:close/>
              </a:path>
              <a:path w="279400" h="139064">
                <a:moveTo>
                  <a:pt x="131165" y="59359"/>
                </a:moveTo>
                <a:lnTo>
                  <a:pt x="76847" y="59359"/>
                </a:lnTo>
                <a:lnTo>
                  <a:pt x="76847" y="28752"/>
                </a:lnTo>
                <a:lnTo>
                  <a:pt x="65659" y="28752"/>
                </a:lnTo>
                <a:lnTo>
                  <a:pt x="65659" y="59359"/>
                </a:lnTo>
                <a:lnTo>
                  <a:pt x="23736" y="59359"/>
                </a:lnTo>
                <a:lnTo>
                  <a:pt x="25844" y="50241"/>
                </a:lnTo>
                <a:lnTo>
                  <a:pt x="27698" y="40424"/>
                </a:lnTo>
                <a:lnTo>
                  <a:pt x="29248" y="30226"/>
                </a:lnTo>
                <a:lnTo>
                  <a:pt x="30441" y="19989"/>
                </a:lnTo>
                <a:lnTo>
                  <a:pt x="55232" y="18948"/>
                </a:lnTo>
                <a:lnTo>
                  <a:pt x="80264" y="16954"/>
                </a:lnTo>
                <a:lnTo>
                  <a:pt x="103695" y="13982"/>
                </a:lnTo>
                <a:lnTo>
                  <a:pt x="123698" y="9994"/>
                </a:lnTo>
                <a:lnTo>
                  <a:pt x="117284" y="0"/>
                </a:lnTo>
                <a:lnTo>
                  <a:pt x="97231" y="4025"/>
                </a:lnTo>
                <a:lnTo>
                  <a:pt x="72555" y="6959"/>
                </a:lnTo>
                <a:lnTo>
                  <a:pt x="45821" y="8915"/>
                </a:lnTo>
                <a:lnTo>
                  <a:pt x="19558" y="9994"/>
                </a:lnTo>
                <a:lnTo>
                  <a:pt x="18834" y="23368"/>
                </a:lnTo>
                <a:lnTo>
                  <a:pt x="11493" y="61353"/>
                </a:lnTo>
                <a:lnTo>
                  <a:pt x="9550" y="62128"/>
                </a:lnTo>
                <a:lnTo>
                  <a:pt x="10744" y="64897"/>
                </a:lnTo>
                <a:lnTo>
                  <a:pt x="12687" y="70269"/>
                </a:lnTo>
                <a:lnTo>
                  <a:pt x="12801" y="70739"/>
                </a:lnTo>
                <a:lnTo>
                  <a:pt x="13284" y="72732"/>
                </a:lnTo>
                <a:lnTo>
                  <a:pt x="14782" y="71348"/>
                </a:lnTo>
                <a:lnTo>
                  <a:pt x="20891" y="70739"/>
                </a:lnTo>
                <a:lnTo>
                  <a:pt x="65659" y="70739"/>
                </a:lnTo>
                <a:lnTo>
                  <a:pt x="65659" y="126250"/>
                </a:lnTo>
                <a:lnTo>
                  <a:pt x="64617" y="126860"/>
                </a:lnTo>
                <a:lnTo>
                  <a:pt x="59537" y="127165"/>
                </a:lnTo>
                <a:lnTo>
                  <a:pt x="50736" y="127165"/>
                </a:lnTo>
                <a:lnTo>
                  <a:pt x="41338" y="126860"/>
                </a:lnTo>
                <a:lnTo>
                  <a:pt x="41414" y="127012"/>
                </a:lnTo>
                <a:lnTo>
                  <a:pt x="41490" y="127165"/>
                </a:lnTo>
                <a:lnTo>
                  <a:pt x="42976" y="130086"/>
                </a:lnTo>
                <a:lnTo>
                  <a:pt x="44615" y="135166"/>
                </a:lnTo>
                <a:lnTo>
                  <a:pt x="45212" y="138239"/>
                </a:lnTo>
                <a:lnTo>
                  <a:pt x="58051" y="138391"/>
                </a:lnTo>
                <a:lnTo>
                  <a:pt x="65659" y="138087"/>
                </a:lnTo>
                <a:lnTo>
                  <a:pt x="70434" y="136080"/>
                </a:lnTo>
                <a:lnTo>
                  <a:pt x="75057" y="134391"/>
                </a:lnTo>
                <a:lnTo>
                  <a:pt x="76847" y="130860"/>
                </a:lnTo>
                <a:lnTo>
                  <a:pt x="76847" y="127165"/>
                </a:lnTo>
                <a:lnTo>
                  <a:pt x="76847" y="70739"/>
                </a:lnTo>
                <a:lnTo>
                  <a:pt x="131165" y="70739"/>
                </a:lnTo>
                <a:lnTo>
                  <a:pt x="131165" y="59359"/>
                </a:lnTo>
                <a:close/>
              </a:path>
              <a:path w="279400" h="139064">
                <a:moveTo>
                  <a:pt x="136385" y="123012"/>
                </a:moveTo>
                <a:lnTo>
                  <a:pt x="130606" y="114274"/>
                </a:lnTo>
                <a:lnTo>
                  <a:pt x="123050" y="104203"/>
                </a:lnTo>
                <a:lnTo>
                  <a:pt x="114630" y="93802"/>
                </a:lnTo>
                <a:lnTo>
                  <a:pt x="106248" y="84112"/>
                </a:lnTo>
                <a:lnTo>
                  <a:pt x="96697" y="88722"/>
                </a:lnTo>
                <a:lnTo>
                  <a:pt x="105003" y="98602"/>
                </a:lnTo>
                <a:lnTo>
                  <a:pt x="113233" y="109270"/>
                </a:lnTo>
                <a:lnTo>
                  <a:pt x="120548" y="119621"/>
                </a:lnTo>
                <a:lnTo>
                  <a:pt x="126085" y="128549"/>
                </a:lnTo>
                <a:lnTo>
                  <a:pt x="136385" y="123012"/>
                </a:lnTo>
                <a:close/>
              </a:path>
              <a:path w="279400" h="139064">
                <a:moveTo>
                  <a:pt x="278879" y="128244"/>
                </a:moveTo>
                <a:lnTo>
                  <a:pt x="257200" y="119837"/>
                </a:lnTo>
                <a:lnTo>
                  <a:pt x="240042" y="107022"/>
                </a:lnTo>
                <a:lnTo>
                  <a:pt x="227088" y="90055"/>
                </a:lnTo>
                <a:lnTo>
                  <a:pt x="217995" y="69202"/>
                </a:lnTo>
                <a:lnTo>
                  <a:pt x="271272" y="69202"/>
                </a:lnTo>
                <a:lnTo>
                  <a:pt x="271272" y="57505"/>
                </a:lnTo>
                <a:lnTo>
                  <a:pt x="214566" y="57505"/>
                </a:lnTo>
                <a:lnTo>
                  <a:pt x="214718" y="48895"/>
                </a:lnTo>
                <a:lnTo>
                  <a:pt x="214718" y="21678"/>
                </a:lnTo>
                <a:lnTo>
                  <a:pt x="274993" y="21678"/>
                </a:lnTo>
                <a:lnTo>
                  <a:pt x="274993" y="9994"/>
                </a:lnTo>
                <a:lnTo>
                  <a:pt x="144741" y="9994"/>
                </a:lnTo>
                <a:lnTo>
                  <a:pt x="144741" y="21678"/>
                </a:lnTo>
                <a:lnTo>
                  <a:pt x="203073" y="21678"/>
                </a:lnTo>
                <a:lnTo>
                  <a:pt x="203073" y="54584"/>
                </a:lnTo>
                <a:lnTo>
                  <a:pt x="202780" y="57505"/>
                </a:lnTo>
                <a:lnTo>
                  <a:pt x="149364" y="57505"/>
                </a:lnTo>
                <a:lnTo>
                  <a:pt x="149364" y="69202"/>
                </a:lnTo>
                <a:lnTo>
                  <a:pt x="201587" y="69202"/>
                </a:lnTo>
                <a:lnTo>
                  <a:pt x="196519" y="85852"/>
                </a:lnTo>
                <a:lnTo>
                  <a:pt x="186131" y="101879"/>
                </a:lnTo>
                <a:lnTo>
                  <a:pt x="168541" y="116509"/>
                </a:lnTo>
                <a:lnTo>
                  <a:pt x="141909" y="129006"/>
                </a:lnTo>
                <a:lnTo>
                  <a:pt x="144284" y="131165"/>
                </a:lnTo>
                <a:lnTo>
                  <a:pt x="147574" y="136080"/>
                </a:lnTo>
                <a:lnTo>
                  <a:pt x="148615" y="138849"/>
                </a:lnTo>
                <a:lnTo>
                  <a:pt x="174269" y="127012"/>
                </a:lnTo>
                <a:lnTo>
                  <a:pt x="192316" y="113093"/>
                </a:lnTo>
                <a:lnTo>
                  <a:pt x="204076" y="97688"/>
                </a:lnTo>
                <a:lnTo>
                  <a:pt x="210832" y="81343"/>
                </a:lnTo>
                <a:lnTo>
                  <a:pt x="220789" y="101396"/>
                </a:lnTo>
                <a:lnTo>
                  <a:pt x="233895" y="117716"/>
                </a:lnTo>
                <a:lnTo>
                  <a:pt x="250583" y="130213"/>
                </a:lnTo>
                <a:lnTo>
                  <a:pt x="271272" y="138849"/>
                </a:lnTo>
                <a:lnTo>
                  <a:pt x="272910" y="135623"/>
                </a:lnTo>
                <a:lnTo>
                  <a:pt x="276186" y="130708"/>
                </a:lnTo>
                <a:lnTo>
                  <a:pt x="278879" y="128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893731" y="1584266"/>
            <a:ext cx="277495" cy="140970"/>
          </a:xfrm>
          <a:custGeom>
            <a:avLst/>
            <a:gdLst/>
            <a:ahLst/>
            <a:cxnLst/>
            <a:rect l="l" t="t" r="r" b="b"/>
            <a:pathLst>
              <a:path w="277495" h="140969">
                <a:moveTo>
                  <a:pt x="111315" y="91173"/>
                </a:moveTo>
                <a:lnTo>
                  <a:pt x="100266" y="91173"/>
                </a:lnTo>
                <a:lnTo>
                  <a:pt x="100266" y="97942"/>
                </a:lnTo>
                <a:lnTo>
                  <a:pt x="111315" y="97942"/>
                </a:lnTo>
                <a:lnTo>
                  <a:pt x="111315" y="91173"/>
                </a:lnTo>
                <a:close/>
              </a:path>
              <a:path w="277495" h="140969">
                <a:moveTo>
                  <a:pt x="134442" y="37363"/>
                </a:moveTo>
                <a:lnTo>
                  <a:pt x="111315" y="37363"/>
                </a:lnTo>
                <a:lnTo>
                  <a:pt x="111315" y="1841"/>
                </a:lnTo>
                <a:lnTo>
                  <a:pt x="100266" y="1841"/>
                </a:lnTo>
                <a:lnTo>
                  <a:pt x="100266" y="37363"/>
                </a:lnTo>
                <a:lnTo>
                  <a:pt x="72212" y="37363"/>
                </a:lnTo>
                <a:lnTo>
                  <a:pt x="72212" y="0"/>
                </a:lnTo>
                <a:lnTo>
                  <a:pt x="61328" y="0"/>
                </a:lnTo>
                <a:lnTo>
                  <a:pt x="61328" y="37363"/>
                </a:lnTo>
                <a:lnTo>
                  <a:pt x="33578" y="37363"/>
                </a:lnTo>
                <a:lnTo>
                  <a:pt x="33578" y="3225"/>
                </a:lnTo>
                <a:lnTo>
                  <a:pt x="22237" y="3225"/>
                </a:lnTo>
                <a:lnTo>
                  <a:pt x="22237" y="37363"/>
                </a:lnTo>
                <a:lnTo>
                  <a:pt x="0" y="37363"/>
                </a:lnTo>
                <a:lnTo>
                  <a:pt x="0" y="48272"/>
                </a:lnTo>
                <a:lnTo>
                  <a:pt x="22237" y="48272"/>
                </a:lnTo>
                <a:lnTo>
                  <a:pt x="22237" y="116560"/>
                </a:lnTo>
                <a:lnTo>
                  <a:pt x="22237" y="128155"/>
                </a:lnTo>
                <a:lnTo>
                  <a:pt x="22237" y="139763"/>
                </a:lnTo>
                <a:lnTo>
                  <a:pt x="33578" y="139763"/>
                </a:lnTo>
                <a:lnTo>
                  <a:pt x="33578" y="128155"/>
                </a:lnTo>
                <a:lnTo>
                  <a:pt x="129362" y="128155"/>
                </a:lnTo>
                <a:lnTo>
                  <a:pt x="129362" y="116560"/>
                </a:lnTo>
                <a:lnTo>
                  <a:pt x="33578" y="116560"/>
                </a:lnTo>
                <a:lnTo>
                  <a:pt x="33578" y="48272"/>
                </a:lnTo>
                <a:lnTo>
                  <a:pt x="61328" y="48272"/>
                </a:lnTo>
                <a:lnTo>
                  <a:pt x="61328" y="80467"/>
                </a:lnTo>
                <a:lnTo>
                  <a:pt x="61328" y="90779"/>
                </a:lnTo>
                <a:lnTo>
                  <a:pt x="61328" y="98513"/>
                </a:lnTo>
                <a:lnTo>
                  <a:pt x="72212" y="98513"/>
                </a:lnTo>
                <a:lnTo>
                  <a:pt x="72212" y="90779"/>
                </a:lnTo>
                <a:lnTo>
                  <a:pt x="111315" y="90779"/>
                </a:lnTo>
                <a:lnTo>
                  <a:pt x="111315" y="80467"/>
                </a:lnTo>
                <a:lnTo>
                  <a:pt x="72212" y="80467"/>
                </a:lnTo>
                <a:lnTo>
                  <a:pt x="72212" y="48272"/>
                </a:lnTo>
                <a:lnTo>
                  <a:pt x="100266" y="48272"/>
                </a:lnTo>
                <a:lnTo>
                  <a:pt x="100266" y="80416"/>
                </a:lnTo>
                <a:lnTo>
                  <a:pt x="111315" y="80416"/>
                </a:lnTo>
                <a:lnTo>
                  <a:pt x="111315" y="48272"/>
                </a:lnTo>
                <a:lnTo>
                  <a:pt x="134442" y="48272"/>
                </a:lnTo>
                <a:lnTo>
                  <a:pt x="134442" y="37363"/>
                </a:lnTo>
                <a:close/>
              </a:path>
              <a:path w="277495" h="140969">
                <a:moveTo>
                  <a:pt x="192036" y="86106"/>
                </a:moveTo>
                <a:lnTo>
                  <a:pt x="180848" y="86106"/>
                </a:lnTo>
                <a:lnTo>
                  <a:pt x="180771" y="95796"/>
                </a:lnTo>
                <a:lnTo>
                  <a:pt x="180022" y="104178"/>
                </a:lnTo>
                <a:lnTo>
                  <a:pt x="176250" y="113817"/>
                </a:lnTo>
                <a:lnTo>
                  <a:pt x="167627" y="123177"/>
                </a:lnTo>
                <a:lnTo>
                  <a:pt x="152196" y="131470"/>
                </a:lnTo>
                <a:lnTo>
                  <a:pt x="154584" y="133616"/>
                </a:lnTo>
                <a:lnTo>
                  <a:pt x="158165" y="137617"/>
                </a:lnTo>
                <a:lnTo>
                  <a:pt x="159804" y="140538"/>
                </a:lnTo>
                <a:lnTo>
                  <a:pt x="176987" y="130492"/>
                </a:lnTo>
                <a:lnTo>
                  <a:pt x="186715" y="118986"/>
                </a:lnTo>
                <a:lnTo>
                  <a:pt x="191046" y="106997"/>
                </a:lnTo>
                <a:lnTo>
                  <a:pt x="192011" y="95796"/>
                </a:lnTo>
                <a:lnTo>
                  <a:pt x="192036" y="86106"/>
                </a:lnTo>
                <a:close/>
              </a:path>
              <a:path w="277495" h="140969">
                <a:moveTo>
                  <a:pt x="277075" y="91948"/>
                </a:moveTo>
                <a:lnTo>
                  <a:pt x="240030" y="74041"/>
                </a:lnTo>
                <a:lnTo>
                  <a:pt x="230530" y="65493"/>
                </a:lnTo>
                <a:lnTo>
                  <a:pt x="259778" y="65493"/>
                </a:lnTo>
                <a:lnTo>
                  <a:pt x="259778" y="55816"/>
                </a:lnTo>
                <a:lnTo>
                  <a:pt x="259778" y="39204"/>
                </a:lnTo>
                <a:lnTo>
                  <a:pt x="259778" y="30137"/>
                </a:lnTo>
                <a:lnTo>
                  <a:pt x="259778" y="13830"/>
                </a:lnTo>
                <a:lnTo>
                  <a:pt x="259778" y="4152"/>
                </a:lnTo>
                <a:lnTo>
                  <a:pt x="248437" y="4152"/>
                </a:lnTo>
                <a:lnTo>
                  <a:pt x="248437" y="13830"/>
                </a:lnTo>
                <a:lnTo>
                  <a:pt x="248437" y="30137"/>
                </a:lnTo>
                <a:lnTo>
                  <a:pt x="248437" y="39204"/>
                </a:lnTo>
                <a:lnTo>
                  <a:pt x="248437" y="55816"/>
                </a:lnTo>
                <a:lnTo>
                  <a:pt x="213969" y="55816"/>
                </a:lnTo>
                <a:lnTo>
                  <a:pt x="213969" y="39204"/>
                </a:lnTo>
                <a:lnTo>
                  <a:pt x="248437" y="39204"/>
                </a:lnTo>
                <a:lnTo>
                  <a:pt x="248437" y="30137"/>
                </a:lnTo>
                <a:lnTo>
                  <a:pt x="213969" y="30137"/>
                </a:lnTo>
                <a:lnTo>
                  <a:pt x="213969" y="13830"/>
                </a:lnTo>
                <a:lnTo>
                  <a:pt x="248437" y="13830"/>
                </a:lnTo>
                <a:lnTo>
                  <a:pt x="248437" y="4152"/>
                </a:lnTo>
                <a:lnTo>
                  <a:pt x="203073" y="4152"/>
                </a:lnTo>
                <a:lnTo>
                  <a:pt x="203073" y="13830"/>
                </a:lnTo>
                <a:lnTo>
                  <a:pt x="203073" y="30137"/>
                </a:lnTo>
                <a:lnTo>
                  <a:pt x="203073" y="39204"/>
                </a:lnTo>
                <a:lnTo>
                  <a:pt x="203073" y="55816"/>
                </a:lnTo>
                <a:lnTo>
                  <a:pt x="168910" y="55816"/>
                </a:lnTo>
                <a:lnTo>
                  <a:pt x="168910" y="39204"/>
                </a:lnTo>
                <a:lnTo>
                  <a:pt x="203073" y="39204"/>
                </a:lnTo>
                <a:lnTo>
                  <a:pt x="203073" y="30137"/>
                </a:lnTo>
                <a:lnTo>
                  <a:pt x="168910" y="30137"/>
                </a:lnTo>
                <a:lnTo>
                  <a:pt x="168910" y="13830"/>
                </a:lnTo>
                <a:lnTo>
                  <a:pt x="203073" y="13830"/>
                </a:lnTo>
                <a:lnTo>
                  <a:pt x="203073" y="4152"/>
                </a:lnTo>
                <a:lnTo>
                  <a:pt x="158013" y="4152"/>
                </a:lnTo>
                <a:lnTo>
                  <a:pt x="158013" y="65493"/>
                </a:lnTo>
                <a:lnTo>
                  <a:pt x="187706" y="65493"/>
                </a:lnTo>
                <a:lnTo>
                  <a:pt x="178168" y="74041"/>
                </a:lnTo>
                <a:lnTo>
                  <a:pt x="166687" y="81775"/>
                </a:lnTo>
                <a:lnTo>
                  <a:pt x="154190" y="88138"/>
                </a:lnTo>
                <a:lnTo>
                  <a:pt x="141300" y="92875"/>
                </a:lnTo>
                <a:lnTo>
                  <a:pt x="143814" y="95161"/>
                </a:lnTo>
                <a:lnTo>
                  <a:pt x="146977" y="99326"/>
                </a:lnTo>
                <a:lnTo>
                  <a:pt x="148767" y="102247"/>
                </a:lnTo>
                <a:lnTo>
                  <a:pt x="163474" y="95796"/>
                </a:lnTo>
                <a:lnTo>
                  <a:pt x="177685" y="87274"/>
                </a:lnTo>
                <a:lnTo>
                  <a:pt x="190538" y="77063"/>
                </a:lnTo>
                <a:lnTo>
                  <a:pt x="201129" y="65493"/>
                </a:lnTo>
                <a:lnTo>
                  <a:pt x="217551" y="65493"/>
                </a:lnTo>
                <a:lnTo>
                  <a:pt x="222148" y="71120"/>
                </a:lnTo>
                <a:lnTo>
                  <a:pt x="227342" y="76441"/>
                </a:lnTo>
                <a:lnTo>
                  <a:pt x="233006" y="81432"/>
                </a:lnTo>
                <a:lnTo>
                  <a:pt x="239039" y="86106"/>
                </a:lnTo>
                <a:lnTo>
                  <a:pt x="227990" y="86106"/>
                </a:lnTo>
                <a:lnTo>
                  <a:pt x="227990" y="139306"/>
                </a:lnTo>
                <a:lnTo>
                  <a:pt x="239331" y="139306"/>
                </a:lnTo>
                <a:lnTo>
                  <a:pt x="239331" y="86258"/>
                </a:lnTo>
                <a:lnTo>
                  <a:pt x="246557" y="90970"/>
                </a:lnTo>
                <a:lnTo>
                  <a:pt x="254101" y="95161"/>
                </a:lnTo>
                <a:lnTo>
                  <a:pt x="261823" y="98717"/>
                </a:lnTo>
                <a:lnTo>
                  <a:pt x="269773" y="101638"/>
                </a:lnTo>
                <a:lnTo>
                  <a:pt x="271259" y="98717"/>
                </a:lnTo>
                <a:lnTo>
                  <a:pt x="274548" y="94259"/>
                </a:lnTo>
                <a:lnTo>
                  <a:pt x="277075" y="91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0" name="object 7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08701" y="4807908"/>
            <a:ext cx="861725" cy="95647"/>
          </a:xfrm>
          <a:prstGeom prst="rect">
            <a:avLst/>
          </a:prstGeom>
        </p:spPr>
      </p:pic>
      <p:sp>
        <p:nvSpPr>
          <p:cNvPr id="71" name="object 71"/>
          <p:cNvSpPr/>
          <p:nvPr/>
        </p:nvSpPr>
        <p:spPr>
          <a:xfrm>
            <a:off x="5080276" y="3448213"/>
            <a:ext cx="2303780" cy="1285875"/>
          </a:xfrm>
          <a:custGeom>
            <a:avLst/>
            <a:gdLst/>
            <a:ahLst/>
            <a:cxnLst/>
            <a:rect l="l" t="t" r="r" b="b"/>
            <a:pathLst>
              <a:path w="2303779" h="1285875">
                <a:moveTo>
                  <a:pt x="2303736" y="1285508"/>
                </a:moveTo>
                <a:lnTo>
                  <a:pt x="0" y="1285508"/>
                </a:lnTo>
                <a:lnTo>
                  <a:pt x="0" y="0"/>
                </a:lnTo>
                <a:lnTo>
                  <a:pt x="2303736" y="0"/>
                </a:lnTo>
                <a:lnTo>
                  <a:pt x="2303736" y="1285508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2" name="object 7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080276" y="1927866"/>
            <a:ext cx="2303736" cy="1439286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175860" y="3499267"/>
            <a:ext cx="2083743" cy="1155995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526840" y="1386449"/>
            <a:ext cx="1443883" cy="335946"/>
          </a:xfrm>
          <a:prstGeom prst="rect">
            <a:avLst/>
          </a:prstGeom>
        </p:spPr>
      </p:pic>
      <p:sp>
        <p:nvSpPr>
          <p:cNvPr id="75" name="object 75"/>
          <p:cNvSpPr/>
          <p:nvPr/>
        </p:nvSpPr>
        <p:spPr>
          <a:xfrm>
            <a:off x="257651" y="5188045"/>
            <a:ext cx="59055" cy="91440"/>
          </a:xfrm>
          <a:custGeom>
            <a:avLst/>
            <a:gdLst/>
            <a:ahLst/>
            <a:cxnLst/>
            <a:rect l="l" t="t" r="r" b="b"/>
            <a:pathLst>
              <a:path w="59054" h="91439">
                <a:moveTo>
                  <a:pt x="29282" y="91103"/>
                </a:moveTo>
                <a:lnTo>
                  <a:pt x="17799" y="89228"/>
                </a:lnTo>
                <a:lnTo>
                  <a:pt x="8500" y="84088"/>
                </a:lnTo>
                <a:lnTo>
                  <a:pt x="2272" y="76416"/>
                </a:lnTo>
                <a:lnTo>
                  <a:pt x="0" y="66942"/>
                </a:lnTo>
                <a:lnTo>
                  <a:pt x="1458" y="59162"/>
                </a:lnTo>
                <a:lnTo>
                  <a:pt x="5531" y="52349"/>
                </a:lnTo>
                <a:lnTo>
                  <a:pt x="11193" y="47532"/>
                </a:lnTo>
                <a:lnTo>
                  <a:pt x="11743" y="47128"/>
                </a:lnTo>
                <a:lnTo>
                  <a:pt x="19362" y="44122"/>
                </a:lnTo>
                <a:lnTo>
                  <a:pt x="19362" y="43733"/>
                </a:lnTo>
                <a:lnTo>
                  <a:pt x="12823" y="40548"/>
                </a:lnTo>
                <a:lnTo>
                  <a:pt x="7688" y="35728"/>
                </a:lnTo>
                <a:lnTo>
                  <a:pt x="4339" y="29636"/>
                </a:lnTo>
                <a:lnTo>
                  <a:pt x="3184" y="22819"/>
                </a:lnTo>
                <a:lnTo>
                  <a:pt x="3162" y="22689"/>
                </a:lnTo>
                <a:lnTo>
                  <a:pt x="29282" y="0"/>
                </a:lnTo>
                <a:lnTo>
                  <a:pt x="39424" y="1736"/>
                </a:lnTo>
                <a:lnTo>
                  <a:pt x="43021" y="3810"/>
                </a:lnTo>
                <a:lnTo>
                  <a:pt x="29282" y="3810"/>
                </a:lnTo>
                <a:lnTo>
                  <a:pt x="20634" y="5270"/>
                </a:lnTo>
                <a:lnTo>
                  <a:pt x="13606" y="9287"/>
                </a:lnTo>
                <a:lnTo>
                  <a:pt x="8894" y="15318"/>
                </a:lnTo>
                <a:lnTo>
                  <a:pt x="7220" y="22689"/>
                </a:lnTo>
                <a:lnTo>
                  <a:pt x="7190" y="22819"/>
                </a:lnTo>
                <a:lnTo>
                  <a:pt x="8900" y="30389"/>
                </a:lnTo>
                <a:lnTo>
                  <a:pt x="13623" y="36615"/>
                </a:lnTo>
                <a:lnTo>
                  <a:pt x="20652" y="40836"/>
                </a:lnTo>
                <a:lnTo>
                  <a:pt x="29282" y="42390"/>
                </a:lnTo>
                <a:lnTo>
                  <a:pt x="42060" y="42390"/>
                </a:lnTo>
                <a:lnTo>
                  <a:pt x="39288" y="43733"/>
                </a:lnTo>
                <a:lnTo>
                  <a:pt x="39288" y="44122"/>
                </a:lnTo>
                <a:lnTo>
                  <a:pt x="43856" y="45898"/>
                </a:lnTo>
                <a:lnTo>
                  <a:pt x="29282" y="45898"/>
                </a:lnTo>
                <a:lnTo>
                  <a:pt x="19367" y="47532"/>
                </a:lnTo>
                <a:lnTo>
                  <a:pt x="11370" y="51987"/>
                </a:lnTo>
                <a:lnTo>
                  <a:pt x="6037" y="58593"/>
                </a:lnTo>
                <a:lnTo>
                  <a:pt x="4115" y="66682"/>
                </a:lnTo>
                <a:lnTo>
                  <a:pt x="6025" y="74700"/>
                </a:lnTo>
                <a:lnTo>
                  <a:pt x="11338" y="81236"/>
                </a:lnTo>
                <a:lnTo>
                  <a:pt x="19331" y="85637"/>
                </a:lnTo>
                <a:lnTo>
                  <a:pt x="29282" y="87249"/>
                </a:lnTo>
                <a:lnTo>
                  <a:pt x="44356" y="87249"/>
                </a:lnTo>
                <a:lnTo>
                  <a:pt x="40771" y="89228"/>
                </a:lnTo>
                <a:lnTo>
                  <a:pt x="29282" y="91103"/>
                </a:lnTo>
                <a:close/>
              </a:path>
              <a:path w="59054" h="91439">
                <a:moveTo>
                  <a:pt x="42060" y="42390"/>
                </a:moveTo>
                <a:lnTo>
                  <a:pt x="29282" y="42390"/>
                </a:lnTo>
                <a:lnTo>
                  <a:pt x="37931" y="40836"/>
                </a:lnTo>
                <a:lnTo>
                  <a:pt x="44968" y="36615"/>
                </a:lnTo>
                <a:lnTo>
                  <a:pt x="49706" y="30389"/>
                </a:lnTo>
                <a:lnTo>
                  <a:pt x="51460" y="22819"/>
                </a:lnTo>
                <a:lnTo>
                  <a:pt x="49706" y="15318"/>
                </a:lnTo>
                <a:lnTo>
                  <a:pt x="44968" y="9287"/>
                </a:lnTo>
                <a:lnTo>
                  <a:pt x="37931" y="5270"/>
                </a:lnTo>
                <a:lnTo>
                  <a:pt x="29282" y="3810"/>
                </a:lnTo>
                <a:lnTo>
                  <a:pt x="43021" y="3810"/>
                </a:lnTo>
                <a:lnTo>
                  <a:pt x="47724" y="6522"/>
                </a:lnTo>
                <a:lnTo>
                  <a:pt x="53343" y="13718"/>
                </a:lnTo>
                <a:lnTo>
                  <a:pt x="55445" y="22689"/>
                </a:lnTo>
                <a:lnTo>
                  <a:pt x="54230" y="29636"/>
                </a:lnTo>
                <a:lnTo>
                  <a:pt x="50924" y="35728"/>
                </a:lnTo>
                <a:lnTo>
                  <a:pt x="45852" y="40548"/>
                </a:lnTo>
                <a:lnTo>
                  <a:pt x="42060" y="42390"/>
                </a:lnTo>
                <a:close/>
              </a:path>
              <a:path w="59054" h="91439">
                <a:moveTo>
                  <a:pt x="44356" y="87249"/>
                </a:moveTo>
                <a:lnTo>
                  <a:pt x="29282" y="87249"/>
                </a:lnTo>
                <a:lnTo>
                  <a:pt x="39269" y="85637"/>
                </a:lnTo>
                <a:lnTo>
                  <a:pt x="47263" y="81236"/>
                </a:lnTo>
                <a:lnTo>
                  <a:pt x="52569" y="74700"/>
                </a:lnTo>
                <a:lnTo>
                  <a:pt x="54430" y="66942"/>
                </a:lnTo>
                <a:lnTo>
                  <a:pt x="54492" y="66682"/>
                </a:lnTo>
                <a:lnTo>
                  <a:pt x="52551" y="58593"/>
                </a:lnTo>
                <a:lnTo>
                  <a:pt x="47215" y="51987"/>
                </a:lnTo>
                <a:lnTo>
                  <a:pt x="39215" y="47532"/>
                </a:lnTo>
                <a:lnTo>
                  <a:pt x="29282" y="45898"/>
                </a:lnTo>
                <a:lnTo>
                  <a:pt x="43856" y="45898"/>
                </a:lnTo>
                <a:lnTo>
                  <a:pt x="47021" y="47128"/>
                </a:lnTo>
                <a:lnTo>
                  <a:pt x="53138" y="52349"/>
                </a:lnTo>
                <a:lnTo>
                  <a:pt x="57160" y="59162"/>
                </a:lnTo>
                <a:lnTo>
                  <a:pt x="58559" y="66682"/>
                </a:lnTo>
                <a:lnTo>
                  <a:pt x="58607" y="66942"/>
                </a:lnTo>
                <a:lnTo>
                  <a:pt x="56327" y="76416"/>
                </a:lnTo>
                <a:lnTo>
                  <a:pt x="50084" y="84088"/>
                </a:lnTo>
                <a:lnTo>
                  <a:pt x="44356" y="87249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0332" y="949268"/>
            <a:ext cx="3001645" cy="148590"/>
            <a:chOff x="600332" y="949268"/>
            <a:chExt cx="3001645" cy="148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0332" y="949591"/>
              <a:ext cx="439069" cy="1466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0102" y="949268"/>
              <a:ext cx="2521876" cy="14798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15" y="1501085"/>
            <a:ext cx="7772884" cy="11267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5197" y="4964693"/>
            <a:ext cx="833903" cy="10408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8032" y="2862986"/>
            <a:ext cx="65205" cy="6518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69763" y="2821943"/>
            <a:ext cx="603250" cy="141605"/>
            <a:chOff x="869763" y="2821943"/>
            <a:chExt cx="603250" cy="14160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9763" y="2821943"/>
              <a:ext cx="443671" cy="14158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040" y="2828400"/>
              <a:ext cx="134562" cy="134203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137732" y="2801601"/>
            <a:ext cx="558165" cy="129539"/>
            <a:chOff x="2137732" y="2801601"/>
            <a:chExt cx="558165" cy="129539"/>
          </a:xfrm>
        </p:grpSpPr>
        <p:sp>
          <p:nvSpPr>
            <p:cNvPr id="12" name="object 12"/>
            <p:cNvSpPr/>
            <p:nvPr/>
          </p:nvSpPr>
          <p:spPr>
            <a:xfrm>
              <a:off x="2137732" y="2846886"/>
              <a:ext cx="19050" cy="73660"/>
            </a:xfrm>
            <a:custGeom>
              <a:avLst/>
              <a:gdLst/>
              <a:ahLst/>
              <a:cxnLst/>
              <a:rect l="l" t="t" r="r" b="b"/>
              <a:pathLst>
                <a:path w="19050" h="73660">
                  <a:moveTo>
                    <a:pt x="14640" y="19281"/>
                  </a:moveTo>
                  <a:lnTo>
                    <a:pt x="4396" y="19281"/>
                  </a:lnTo>
                  <a:lnTo>
                    <a:pt x="93" y="14943"/>
                  </a:lnTo>
                  <a:lnTo>
                    <a:pt x="93" y="4338"/>
                  </a:lnTo>
                  <a:lnTo>
                    <a:pt x="4396" y="0"/>
                  </a:lnTo>
                  <a:lnTo>
                    <a:pt x="14640" y="0"/>
                  </a:lnTo>
                  <a:lnTo>
                    <a:pt x="18897" y="4338"/>
                  </a:lnTo>
                  <a:lnTo>
                    <a:pt x="18897" y="14943"/>
                  </a:lnTo>
                  <a:lnTo>
                    <a:pt x="14640" y="19281"/>
                  </a:lnTo>
                  <a:close/>
                </a:path>
                <a:path w="19050" h="73660">
                  <a:moveTo>
                    <a:pt x="14547" y="73174"/>
                  </a:moveTo>
                  <a:lnTo>
                    <a:pt x="4303" y="73174"/>
                  </a:lnTo>
                  <a:lnTo>
                    <a:pt x="0" y="68836"/>
                  </a:lnTo>
                  <a:lnTo>
                    <a:pt x="0" y="58231"/>
                  </a:lnTo>
                  <a:lnTo>
                    <a:pt x="4303" y="53892"/>
                  </a:lnTo>
                  <a:lnTo>
                    <a:pt x="14547" y="53892"/>
                  </a:lnTo>
                  <a:lnTo>
                    <a:pt x="18850" y="58231"/>
                  </a:lnTo>
                  <a:lnTo>
                    <a:pt x="18850" y="68836"/>
                  </a:lnTo>
                  <a:lnTo>
                    <a:pt x="14547" y="731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0439" y="2801601"/>
              <a:ext cx="505415" cy="12913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793388" y="2799647"/>
            <a:ext cx="333241" cy="1328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8004" y="3088449"/>
            <a:ext cx="65205" cy="6518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6649" y="3047560"/>
            <a:ext cx="300343" cy="141736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2137732" y="3019442"/>
            <a:ext cx="939165" cy="129539"/>
            <a:chOff x="2137732" y="3019442"/>
            <a:chExt cx="939165" cy="129539"/>
          </a:xfrm>
        </p:grpSpPr>
        <p:sp>
          <p:nvSpPr>
            <p:cNvPr id="18" name="object 18"/>
            <p:cNvSpPr/>
            <p:nvPr/>
          </p:nvSpPr>
          <p:spPr>
            <a:xfrm>
              <a:off x="2137727" y="3019443"/>
              <a:ext cx="675005" cy="128905"/>
            </a:xfrm>
            <a:custGeom>
              <a:avLst/>
              <a:gdLst/>
              <a:ahLst/>
              <a:cxnLst/>
              <a:rect l="l" t="t" r="r" b="b"/>
              <a:pathLst>
                <a:path w="675005" h="128905">
                  <a:moveTo>
                    <a:pt x="18846" y="103517"/>
                  </a:moveTo>
                  <a:lnTo>
                    <a:pt x="14541" y="99187"/>
                  </a:lnTo>
                  <a:lnTo>
                    <a:pt x="4305" y="99187"/>
                  </a:lnTo>
                  <a:lnTo>
                    <a:pt x="0" y="103517"/>
                  </a:lnTo>
                  <a:lnTo>
                    <a:pt x="0" y="114122"/>
                  </a:lnTo>
                  <a:lnTo>
                    <a:pt x="4305" y="118465"/>
                  </a:lnTo>
                  <a:lnTo>
                    <a:pt x="14541" y="118465"/>
                  </a:lnTo>
                  <a:lnTo>
                    <a:pt x="18846" y="114122"/>
                  </a:lnTo>
                  <a:lnTo>
                    <a:pt x="18846" y="103517"/>
                  </a:lnTo>
                  <a:close/>
                </a:path>
                <a:path w="675005" h="128905">
                  <a:moveTo>
                    <a:pt x="18897" y="49631"/>
                  </a:moveTo>
                  <a:lnTo>
                    <a:pt x="14643" y="45288"/>
                  </a:lnTo>
                  <a:lnTo>
                    <a:pt x="4394" y="45288"/>
                  </a:lnTo>
                  <a:lnTo>
                    <a:pt x="88" y="49631"/>
                  </a:lnTo>
                  <a:lnTo>
                    <a:pt x="88" y="60236"/>
                  </a:lnTo>
                  <a:lnTo>
                    <a:pt x="4394" y="64566"/>
                  </a:lnTo>
                  <a:lnTo>
                    <a:pt x="14643" y="64566"/>
                  </a:lnTo>
                  <a:lnTo>
                    <a:pt x="18897" y="60236"/>
                  </a:lnTo>
                  <a:lnTo>
                    <a:pt x="18897" y="49631"/>
                  </a:lnTo>
                  <a:close/>
                </a:path>
                <a:path w="675005" h="128905">
                  <a:moveTo>
                    <a:pt x="164604" y="19405"/>
                  </a:moveTo>
                  <a:lnTo>
                    <a:pt x="89827" y="19405"/>
                  </a:lnTo>
                  <a:lnTo>
                    <a:pt x="92798" y="14249"/>
                  </a:lnTo>
                  <a:lnTo>
                    <a:pt x="95643" y="8801"/>
                  </a:lnTo>
                  <a:lnTo>
                    <a:pt x="98082" y="3073"/>
                  </a:lnTo>
                  <a:lnTo>
                    <a:pt x="87922" y="0"/>
                  </a:lnTo>
                  <a:lnTo>
                    <a:pt x="81076" y="13970"/>
                  </a:lnTo>
                  <a:lnTo>
                    <a:pt x="72555" y="27038"/>
                  </a:lnTo>
                  <a:lnTo>
                    <a:pt x="62699" y="38658"/>
                  </a:lnTo>
                  <a:lnTo>
                    <a:pt x="51892" y="48310"/>
                  </a:lnTo>
                  <a:lnTo>
                    <a:pt x="54470" y="49987"/>
                  </a:lnTo>
                  <a:lnTo>
                    <a:pt x="58394" y="53886"/>
                  </a:lnTo>
                  <a:lnTo>
                    <a:pt x="60286" y="55841"/>
                  </a:lnTo>
                  <a:lnTo>
                    <a:pt x="66433" y="50228"/>
                  </a:lnTo>
                  <a:lnTo>
                    <a:pt x="72415" y="43891"/>
                  </a:lnTo>
                  <a:lnTo>
                    <a:pt x="78193" y="36906"/>
                  </a:lnTo>
                  <a:lnTo>
                    <a:pt x="83731" y="29324"/>
                  </a:lnTo>
                  <a:lnTo>
                    <a:pt x="154305" y="29324"/>
                  </a:lnTo>
                  <a:lnTo>
                    <a:pt x="152285" y="70624"/>
                  </a:lnTo>
                  <a:lnTo>
                    <a:pt x="146723" y="87401"/>
                  </a:lnTo>
                  <a:lnTo>
                    <a:pt x="144691" y="87261"/>
                  </a:lnTo>
                  <a:lnTo>
                    <a:pt x="142379" y="87401"/>
                  </a:lnTo>
                  <a:lnTo>
                    <a:pt x="136969" y="87261"/>
                  </a:lnTo>
                  <a:lnTo>
                    <a:pt x="131140" y="86702"/>
                  </a:lnTo>
                  <a:lnTo>
                    <a:pt x="132499" y="89484"/>
                  </a:lnTo>
                  <a:lnTo>
                    <a:pt x="133578" y="93675"/>
                  </a:lnTo>
                  <a:lnTo>
                    <a:pt x="133692" y="96189"/>
                  </a:lnTo>
                  <a:lnTo>
                    <a:pt x="133718" y="96608"/>
                  </a:lnTo>
                  <a:lnTo>
                    <a:pt x="140081" y="97028"/>
                  </a:lnTo>
                  <a:lnTo>
                    <a:pt x="145910" y="97028"/>
                  </a:lnTo>
                  <a:lnTo>
                    <a:pt x="153085" y="96189"/>
                  </a:lnTo>
                  <a:lnTo>
                    <a:pt x="155663" y="95072"/>
                  </a:lnTo>
                  <a:lnTo>
                    <a:pt x="157962" y="91859"/>
                  </a:lnTo>
                  <a:lnTo>
                    <a:pt x="159715" y="87401"/>
                  </a:lnTo>
                  <a:lnTo>
                    <a:pt x="159829" y="87122"/>
                  </a:lnTo>
                  <a:lnTo>
                    <a:pt x="160388" y="85699"/>
                  </a:lnTo>
                  <a:lnTo>
                    <a:pt x="160502" y="84886"/>
                  </a:lnTo>
                  <a:lnTo>
                    <a:pt x="162140" y="73571"/>
                  </a:lnTo>
                  <a:lnTo>
                    <a:pt x="164401" y="29324"/>
                  </a:lnTo>
                  <a:lnTo>
                    <a:pt x="164490" y="27038"/>
                  </a:lnTo>
                  <a:lnTo>
                    <a:pt x="164604" y="19405"/>
                  </a:lnTo>
                  <a:close/>
                </a:path>
                <a:path w="675005" h="128905">
                  <a:moveTo>
                    <a:pt x="176377" y="101777"/>
                  </a:moveTo>
                  <a:lnTo>
                    <a:pt x="173545" y="101219"/>
                  </a:lnTo>
                  <a:lnTo>
                    <a:pt x="169202" y="99682"/>
                  </a:lnTo>
                  <a:lnTo>
                    <a:pt x="166763" y="98005"/>
                  </a:lnTo>
                  <a:lnTo>
                    <a:pt x="165277" y="112382"/>
                  </a:lnTo>
                  <a:lnTo>
                    <a:pt x="163385" y="115455"/>
                  </a:lnTo>
                  <a:lnTo>
                    <a:pt x="86029" y="115455"/>
                  </a:lnTo>
                  <a:lnTo>
                    <a:pt x="83451" y="113499"/>
                  </a:lnTo>
                  <a:lnTo>
                    <a:pt x="83451" y="84886"/>
                  </a:lnTo>
                  <a:lnTo>
                    <a:pt x="128562" y="84886"/>
                  </a:lnTo>
                  <a:lnTo>
                    <a:pt x="128562" y="75526"/>
                  </a:lnTo>
                  <a:lnTo>
                    <a:pt x="128562" y="53047"/>
                  </a:lnTo>
                  <a:lnTo>
                    <a:pt x="128562" y="43700"/>
                  </a:lnTo>
                  <a:lnTo>
                    <a:pt x="118681" y="43700"/>
                  </a:lnTo>
                  <a:lnTo>
                    <a:pt x="118681" y="53047"/>
                  </a:lnTo>
                  <a:lnTo>
                    <a:pt x="118681" y="75526"/>
                  </a:lnTo>
                  <a:lnTo>
                    <a:pt x="83451" y="75526"/>
                  </a:lnTo>
                  <a:lnTo>
                    <a:pt x="83451" y="53047"/>
                  </a:lnTo>
                  <a:lnTo>
                    <a:pt x="118681" y="53047"/>
                  </a:lnTo>
                  <a:lnTo>
                    <a:pt x="118681" y="43700"/>
                  </a:lnTo>
                  <a:lnTo>
                    <a:pt x="73571" y="43700"/>
                  </a:lnTo>
                  <a:lnTo>
                    <a:pt x="73571" y="105956"/>
                  </a:lnTo>
                  <a:lnTo>
                    <a:pt x="74866" y="115455"/>
                  </a:lnTo>
                  <a:lnTo>
                    <a:pt x="79324" y="121412"/>
                  </a:lnTo>
                  <a:lnTo>
                    <a:pt x="87744" y="124396"/>
                  </a:lnTo>
                  <a:lnTo>
                    <a:pt x="100926" y="125222"/>
                  </a:lnTo>
                  <a:lnTo>
                    <a:pt x="152006" y="125222"/>
                  </a:lnTo>
                  <a:lnTo>
                    <a:pt x="163245" y="124129"/>
                  </a:lnTo>
                  <a:lnTo>
                    <a:pt x="170294" y="120357"/>
                  </a:lnTo>
                  <a:lnTo>
                    <a:pt x="173012" y="115455"/>
                  </a:lnTo>
                  <a:lnTo>
                    <a:pt x="174282" y="113157"/>
                  </a:lnTo>
                  <a:lnTo>
                    <a:pt x="176377" y="101777"/>
                  </a:lnTo>
                  <a:close/>
                </a:path>
                <a:path w="675005" h="128905">
                  <a:moveTo>
                    <a:pt x="285699" y="79438"/>
                  </a:moveTo>
                  <a:lnTo>
                    <a:pt x="275412" y="79438"/>
                  </a:lnTo>
                  <a:lnTo>
                    <a:pt x="275412" y="88646"/>
                  </a:lnTo>
                  <a:lnTo>
                    <a:pt x="275412" y="113639"/>
                  </a:lnTo>
                  <a:lnTo>
                    <a:pt x="211467" y="113639"/>
                  </a:lnTo>
                  <a:lnTo>
                    <a:pt x="211467" y="88646"/>
                  </a:lnTo>
                  <a:lnTo>
                    <a:pt x="275412" y="88646"/>
                  </a:lnTo>
                  <a:lnTo>
                    <a:pt x="275412" y="79438"/>
                  </a:lnTo>
                  <a:lnTo>
                    <a:pt x="268503" y="79438"/>
                  </a:lnTo>
                  <a:lnTo>
                    <a:pt x="272491" y="72732"/>
                  </a:lnTo>
                  <a:lnTo>
                    <a:pt x="276428" y="65760"/>
                  </a:lnTo>
                  <a:lnTo>
                    <a:pt x="280162" y="58788"/>
                  </a:lnTo>
                  <a:lnTo>
                    <a:pt x="283540" y="52082"/>
                  </a:lnTo>
                  <a:lnTo>
                    <a:pt x="275945" y="49288"/>
                  </a:lnTo>
                  <a:lnTo>
                    <a:pt x="274053" y="49987"/>
                  </a:lnTo>
                  <a:lnTo>
                    <a:pt x="199275" y="49987"/>
                  </a:lnTo>
                  <a:lnTo>
                    <a:pt x="199275" y="59055"/>
                  </a:lnTo>
                  <a:lnTo>
                    <a:pt x="268503" y="59055"/>
                  </a:lnTo>
                  <a:lnTo>
                    <a:pt x="264972" y="65481"/>
                  </a:lnTo>
                  <a:lnTo>
                    <a:pt x="260642" y="73152"/>
                  </a:lnTo>
                  <a:lnTo>
                    <a:pt x="256717" y="79438"/>
                  </a:lnTo>
                  <a:lnTo>
                    <a:pt x="201574" y="79438"/>
                  </a:lnTo>
                  <a:lnTo>
                    <a:pt x="201574" y="128295"/>
                  </a:lnTo>
                  <a:lnTo>
                    <a:pt x="211467" y="128295"/>
                  </a:lnTo>
                  <a:lnTo>
                    <a:pt x="211467" y="122859"/>
                  </a:lnTo>
                  <a:lnTo>
                    <a:pt x="275412" y="122859"/>
                  </a:lnTo>
                  <a:lnTo>
                    <a:pt x="275412" y="128295"/>
                  </a:lnTo>
                  <a:lnTo>
                    <a:pt x="285699" y="128295"/>
                  </a:lnTo>
                  <a:lnTo>
                    <a:pt x="285699" y="122859"/>
                  </a:lnTo>
                  <a:lnTo>
                    <a:pt x="285699" y="113639"/>
                  </a:lnTo>
                  <a:lnTo>
                    <a:pt x="285699" y="88646"/>
                  </a:lnTo>
                  <a:lnTo>
                    <a:pt x="285699" y="79438"/>
                  </a:lnTo>
                  <a:close/>
                </a:path>
                <a:path w="675005" h="128905">
                  <a:moveTo>
                    <a:pt x="306158" y="37553"/>
                  </a:moveTo>
                  <a:lnTo>
                    <a:pt x="290195" y="31115"/>
                  </a:lnTo>
                  <a:lnTo>
                    <a:pt x="289737" y="30861"/>
                  </a:lnTo>
                  <a:lnTo>
                    <a:pt x="288963" y="30441"/>
                  </a:lnTo>
                  <a:lnTo>
                    <a:pt x="287413" y="29603"/>
                  </a:lnTo>
                  <a:lnTo>
                    <a:pt x="274307" y="22517"/>
                  </a:lnTo>
                  <a:lnTo>
                    <a:pt x="267817" y="17995"/>
                  </a:lnTo>
                  <a:lnTo>
                    <a:pt x="267817" y="29603"/>
                  </a:lnTo>
                  <a:lnTo>
                    <a:pt x="218782" y="29603"/>
                  </a:lnTo>
                  <a:lnTo>
                    <a:pt x="225742" y="24587"/>
                  </a:lnTo>
                  <a:lnTo>
                    <a:pt x="232130" y="19456"/>
                  </a:lnTo>
                  <a:lnTo>
                    <a:pt x="237794" y="14312"/>
                  </a:lnTo>
                  <a:lnTo>
                    <a:pt x="242620" y="9220"/>
                  </a:lnTo>
                  <a:lnTo>
                    <a:pt x="247929" y="14465"/>
                  </a:lnTo>
                  <a:lnTo>
                    <a:pt x="254000" y="19672"/>
                  </a:lnTo>
                  <a:lnTo>
                    <a:pt x="260680" y="24752"/>
                  </a:lnTo>
                  <a:lnTo>
                    <a:pt x="267817" y="29603"/>
                  </a:lnTo>
                  <a:lnTo>
                    <a:pt x="267817" y="17995"/>
                  </a:lnTo>
                  <a:lnTo>
                    <a:pt x="259511" y="12192"/>
                  </a:lnTo>
                  <a:lnTo>
                    <a:pt x="256260" y="9220"/>
                  </a:lnTo>
                  <a:lnTo>
                    <a:pt x="246824" y="558"/>
                  </a:lnTo>
                  <a:lnTo>
                    <a:pt x="237337" y="558"/>
                  </a:lnTo>
                  <a:lnTo>
                    <a:pt x="227025" y="11353"/>
                  </a:lnTo>
                  <a:lnTo>
                    <a:pt x="213448" y="21856"/>
                  </a:lnTo>
                  <a:lnTo>
                    <a:pt x="197662" y="31305"/>
                  </a:lnTo>
                  <a:lnTo>
                    <a:pt x="180721" y="38950"/>
                  </a:lnTo>
                  <a:lnTo>
                    <a:pt x="182753" y="41186"/>
                  </a:lnTo>
                  <a:lnTo>
                    <a:pt x="185191" y="44818"/>
                  </a:lnTo>
                  <a:lnTo>
                    <a:pt x="186410" y="47193"/>
                  </a:lnTo>
                  <a:lnTo>
                    <a:pt x="194500" y="43535"/>
                  </a:lnTo>
                  <a:lnTo>
                    <a:pt x="202565" y="39420"/>
                  </a:lnTo>
                  <a:lnTo>
                    <a:pt x="210159" y="35115"/>
                  </a:lnTo>
                  <a:lnTo>
                    <a:pt x="217563" y="30441"/>
                  </a:lnTo>
                  <a:lnTo>
                    <a:pt x="217563" y="38392"/>
                  </a:lnTo>
                  <a:lnTo>
                    <a:pt x="269849" y="38392"/>
                  </a:lnTo>
                  <a:lnTo>
                    <a:pt x="269849" y="30861"/>
                  </a:lnTo>
                  <a:lnTo>
                    <a:pt x="277368" y="35318"/>
                  </a:lnTo>
                  <a:lnTo>
                    <a:pt x="285013" y="39420"/>
                  </a:lnTo>
                  <a:lnTo>
                    <a:pt x="292620" y="43091"/>
                  </a:lnTo>
                  <a:lnTo>
                    <a:pt x="300062" y="46215"/>
                  </a:lnTo>
                  <a:lnTo>
                    <a:pt x="301574" y="43535"/>
                  </a:lnTo>
                  <a:lnTo>
                    <a:pt x="303987" y="39789"/>
                  </a:lnTo>
                  <a:lnTo>
                    <a:pt x="306158" y="37553"/>
                  </a:lnTo>
                  <a:close/>
                </a:path>
                <a:path w="675005" h="128905">
                  <a:moveTo>
                    <a:pt x="430784" y="115176"/>
                  </a:moveTo>
                  <a:lnTo>
                    <a:pt x="395020" y="115176"/>
                  </a:lnTo>
                  <a:lnTo>
                    <a:pt x="395020" y="75946"/>
                  </a:lnTo>
                  <a:lnTo>
                    <a:pt x="425500" y="75946"/>
                  </a:lnTo>
                  <a:lnTo>
                    <a:pt x="425500" y="66179"/>
                  </a:lnTo>
                  <a:lnTo>
                    <a:pt x="395020" y="66179"/>
                  </a:lnTo>
                  <a:lnTo>
                    <a:pt x="395020" y="39509"/>
                  </a:lnTo>
                  <a:lnTo>
                    <a:pt x="385000" y="39509"/>
                  </a:lnTo>
                  <a:lnTo>
                    <a:pt x="385000" y="66179"/>
                  </a:lnTo>
                  <a:lnTo>
                    <a:pt x="354660" y="66179"/>
                  </a:lnTo>
                  <a:lnTo>
                    <a:pt x="354660" y="75946"/>
                  </a:lnTo>
                  <a:lnTo>
                    <a:pt x="385000" y="75946"/>
                  </a:lnTo>
                  <a:lnTo>
                    <a:pt x="385000" y="115176"/>
                  </a:lnTo>
                  <a:lnTo>
                    <a:pt x="349377" y="115176"/>
                  </a:lnTo>
                  <a:lnTo>
                    <a:pt x="349377" y="124942"/>
                  </a:lnTo>
                  <a:lnTo>
                    <a:pt x="430784" y="124942"/>
                  </a:lnTo>
                  <a:lnTo>
                    <a:pt x="430784" y="115176"/>
                  </a:lnTo>
                  <a:close/>
                </a:path>
                <a:path w="675005" h="128905">
                  <a:moveTo>
                    <a:pt x="430784" y="22339"/>
                  </a:moveTo>
                  <a:lnTo>
                    <a:pt x="361022" y="22339"/>
                  </a:lnTo>
                  <a:lnTo>
                    <a:pt x="363461" y="16065"/>
                  </a:lnTo>
                  <a:lnTo>
                    <a:pt x="365760" y="9639"/>
                  </a:lnTo>
                  <a:lnTo>
                    <a:pt x="367525" y="3352"/>
                  </a:lnTo>
                  <a:lnTo>
                    <a:pt x="357225" y="698"/>
                  </a:lnTo>
                  <a:lnTo>
                    <a:pt x="355333" y="7823"/>
                  </a:lnTo>
                  <a:lnTo>
                    <a:pt x="352894" y="15227"/>
                  </a:lnTo>
                  <a:lnTo>
                    <a:pt x="350050" y="22339"/>
                  </a:lnTo>
                  <a:lnTo>
                    <a:pt x="313067" y="22339"/>
                  </a:lnTo>
                  <a:lnTo>
                    <a:pt x="313067" y="32258"/>
                  </a:lnTo>
                  <a:lnTo>
                    <a:pt x="345579" y="32258"/>
                  </a:lnTo>
                  <a:lnTo>
                    <a:pt x="338620" y="45250"/>
                  </a:lnTo>
                  <a:lnTo>
                    <a:pt x="330339" y="57416"/>
                  </a:lnTo>
                  <a:lnTo>
                    <a:pt x="320738" y="68376"/>
                  </a:lnTo>
                  <a:lnTo>
                    <a:pt x="309816" y="77762"/>
                  </a:lnTo>
                  <a:lnTo>
                    <a:pt x="311442" y="79997"/>
                  </a:lnTo>
                  <a:lnTo>
                    <a:pt x="314020" y="84328"/>
                  </a:lnTo>
                  <a:lnTo>
                    <a:pt x="314960" y="87122"/>
                  </a:lnTo>
                  <a:lnTo>
                    <a:pt x="320649" y="82931"/>
                  </a:lnTo>
                  <a:lnTo>
                    <a:pt x="325932" y="78320"/>
                  </a:lnTo>
                  <a:lnTo>
                    <a:pt x="330682" y="73012"/>
                  </a:lnTo>
                  <a:lnTo>
                    <a:pt x="330682" y="127736"/>
                  </a:lnTo>
                  <a:lnTo>
                    <a:pt x="340563" y="127736"/>
                  </a:lnTo>
                  <a:lnTo>
                    <a:pt x="340563" y="73012"/>
                  </a:lnTo>
                  <a:lnTo>
                    <a:pt x="340563" y="60731"/>
                  </a:lnTo>
                  <a:lnTo>
                    <a:pt x="345147" y="53924"/>
                  </a:lnTo>
                  <a:lnTo>
                    <a:pt x="349377" y="46913"/>
                  </a:lnTo>
                  <a:lnTo>
                    <a:pt x="353377" y="39509"/>
                  </a:lnTo>
                  <a:lnTo>
                    <a:pt x="356958" y="32258"/>
                  </a:lnTo>
                  <a:lnTo>
                    <a:pt x="430784" y="32258"/>
                  </a:lnTo>
                  <a:lnTo>
                    <a:pt x="430784" y="22339"/>
                  </a:lnTo>
                  <a:close/>
                </a:path>
                <a:path w="675005" h="128905">
                  <a:moveTo>
                    <a:pt x="484162" y="86842"/>
                  </a:moveTo>
                  <a:lnTo>
                    <a:pt x="484035" y="86004"/>
                  </a:lnTo>
                  <a:lnTo>
                    <a:pt x="483590" y="83070"/>
                  </a:lnTo>
                  <a:lnTo>
                    <a:pt x="482803" y="77901"/>
                  </a:lnTo>
                  <a:lnTo>
                    <a:pt x="466407" y="83070"/>
                  </a:lnTo>
                  <a:lnTo>
                    <a:pt x="466407" y="27089"/>
                  </a:lnTo>
                  <a:lnTo>
                    <a:pt x="481990" y="27089"/>
                  </a:lnTo>
                  <a:lnTo>
                    <a:pt x="481990" y="17170"/>
                  </a:lnTo>
                  <a:lnTo>
                    <a:pt x="439458" y="17170"/>
                  </a:lnTo>
                  <a:lnTo>
                    <a:pt x="439458" y="27089"/>
                  </a:lnTo>
                  <a:lnTo>
                    <a:pt x="456526" y="27089"/>
                  </a:lnTo>
                  <a:lnTo>
                    <a:pt x="456526" y="86004"/>
                  </a:lnTo>
                  <a:lnTo>
                    <a:pt x="449072" y="88366"/>
                  </a:lnTo>
                  <a:lnTo>
                    <a:pt x="442429" y="90322"/>
                  </a:lnTo>
                  <a:lnTo>
                    <a:pt x="437146" y="91719"/>
                  </a:lnTo>
                  <a:lnTo>
                    <a:pt x="439864" y="102476"/>
                  </a:lnTo>
                  <a:lnTo>
                    <a:pt x="449795" y="99047"/>
                  </a:lnTo>
                  <a:lnTo>
                    <a:pt x="484162" y="86842"/>
                  </a:lnTo>
                  <a:close/>
                </a:path>
                <a:path w="675005" h="128905">
                  <a:moveTo>
                    <a:pt x="526427" y="48031"/>
                  </a:moveTo>
                  <a:lnTo>
                    <a:pt x="516534" y="48031"/>
                  </a:lnTo>
                  <a:lnTo>
                    <a:pt x="516458" y="77901"/>
                  </a:lnTo>
                  <a:lnTo>
                    <a:pt x="515366" y="88607"/>
                  </a:lnTo>
                  <a:lnTo>
                    <a:pt x="510070" y="100164"/>
                  </a:lnTo>
                  <a:lnTo>
                    <a:pt x="497903" y="110896"/>
                  </a:lnTo>
                  <a:lnTo>
                    <a:pt x="476161" y="119786"/>
                  </a:lnTo>
                  <a:lnTo>
                    <a:pt x="478332" y="121881"/>
                  </a:lnTo>
                  <a:lnTo>
                    <a:pt x="481177" y="125641"/>
                  </a:lnTo>
                  <a:lnTo>
                    <a:pt x="482396" y="128016"/>
                  </a:lnTo>
                  <a:lnTo>
                    <a:pt x="505396" y="117449"/>
                  </a:lnTo>
                  <a:lnTo>
                    <a:pt x="513715" y="109575"/>
                  </a:lnTo>
                  <a:lnTo>
                    <a:pt x="518795" y="104711"/>
                  </a:lnTo>
                  <a:lnTo>
                    <a:pt x="524916" y="91135"/>
                  </a:lnTo>
                  <a:lnTo>
                    <a:pt x="525005" y="90322"/>
                  </a:lnTo>
                  <a:lnTo>
                    <a:pt x="526364" y="77901"/>
                  </a:lnTo>
                  <a:lnTo>
                    <a:pt x="526427" y="48031"/>
                  </a:lnTo>
                  <a:close/>
                </a:path>
                <a:path w="675005" h="128905">
                  <a:moveTo>
                    <a:pt x="562051" y="6985"/>
                  </a:moveTo>
                  <a:lnTo>
                    <a:pt x="484428" y="6985"/>
                  </a:lnTo>
                  <a:lnTo>
                    <a:pt x="484428" y="16344"/>
                  </a:lnTo>
                  <a:lnTo>
                    <a:pt x="515861" y="16344"/>
                  </a:lnTo>
                  <a:lnTo>
                    <a:pt x="514502" y="21082"/>
                  </a:lnTo>
                  <a:lnTo>
                    <a:pt x="514400" y="21361"/>
                  </a:lnTo>
                  <a:lnTo>
                    <a:pt x="511111" y="30861"/>
                  </a:lnTo>
                  <a:lnTo>
                    <a:pt x="489305" y="30861"/>
                  </a:lnTo>
                  <a:lnTo>
                    <a:pt x="489305" y="96050"/>
                  </a:lnTo>
                  <a:lnTo>
                    <a:pt x="499198" y="96050"/>
                  </a:lnTo>
                  <a:lnTo>
                    <a:pt x="499198" y="40208"/>
                  </a:lnTo>
                  <a:lnTo>
                    <a:pt x="543090" y="40208"/>
                  </a:lnTo>
                  <a:lnTo>
                    <a:pt x="543090" y="95770"/>
                  </a:lnTo>
                  <a:lnTo>
                    <a:pt x="553110" y="95770"/>
                  </a:lnTo>
                  <a:lnTo>
                    <a:pt x="553110" y="40208"/>
                  </a:lnTo>
                  <a:lnTo>
                    <a:pt x="553110" y="30861"/>
                  </a:lnTo>
                  <a:lnTo>
                    <a:pt x="521411" y="30861"/>
                  </a:lnTo>
                  <a:lnTo>
                    <a:pt x="523443" y="26670"/>
                  </a:lnTo>
                  <a:lnTo>
                    <a:pt x="525589" y="21082"/>
                  </a:lnTo>
                  <a:lnTo>
                    <a:pt x="527507" y="16344"/>
                  </a:lnTo>
                  <a:lnTo>
                    <a:pt x="562051" y="16344"/>
                  </a:lnTo>
                  <a:lnTo>
                    <a:pt x="562051" y="6985"/>
                  </a:lnTo>
                  <a:close/>
                </a:path>
                <a:path w="675005" h="128905">
                  <a:moveTo>
                    <a:pt x="562597" y="120764"/>
                  </a:moveTo>
                  <a:lnTo>
                    <a:pt x="556514" y="115455"/>
                  </a:lnTo>
                  <a:lnTo>
                    <a:pt x="548843" y="109575"/>
                  </a:lnTo>
                  <a:lnTo>
                    <a:pt x="540461" y="103657"/>
                  </a:lnTo>
                  <a:lnTo>
                    <a:pt x="532244" y="98285"/>
                  </a:lnTo>
                  <a:lnTo>
                    <a:pt x="525881" y="104711"/>
                  </a:lnTo>
                  <a:lnTo>
                    <a:pt x="534136" y="110337"/>
                  </a:lnTo>
                  <a:lnTo>
                    <a:pt x="542493" y="116535"/>
                  </a:lnTo>
                  <a:lnTo>
                    <a:pt x="550049" y="122682"/>
                  </a:lnTo>
                  <a:lnTo>
                    <a:pt x="555955" y="128155"/>
                  </a:lnTo>
                  <a:lnTo>
                    <a:pt x="556082" y="128016"/>
                  </a:lnTo>
                  <a:lnTo>
                    <a:pt x="562597" y="120764"/>
                  </a:lnTo>
                  <a:close/>
                </a:path>
                <a:path w="675005" h="128905">
                  <a:moveTo>
                    <a:pt x="674484" y="117970"/>
                  </a:moveTo>
                  <a:lnTo>
                    <a:pt x="664057" y="117970"/>
                  </a:lnTo>
                  <a:lnTo>
                    <a:pt x="664057" y="127457"/>
                  </a:lnTo>
                  <a:lnTo>
                    <a:pt x="674484" y="127457"/>
                  </a:lnTo>
                  <a:lnTo>
                    <a:pt x="674484" y="117970"/>
                  </a:lnTo>
                  <a:close/>
                </a:path>
                <a:path w="675005" h="128905">
                  <a:moveTo>
                    <a:pt x="674484" y="19545"/>
                  </a:moveTo>
                  <a:lnTo>
                    <a:pt x="664057" y="19545"/>
                  </a:lnTo>
                  <a:lnTo>
                    <a:pt x="664057" y="42164"/>
                  </a:lnTo>
                  <a:lnTo>
                    <a:pt x="674484" y="42164"/>
                  </a:lnTo>
                  <a:lnTo>
                    <a:pt x="674484" y="19545"/>
                  </a:lnTo>
                  <a:close/>
                </a:path>
                <a:path w="675005" h="128905">
                  <a:moveTo>
                    <a:pt x="674484" y="9080"/>
                  </a:moveTo>
                  <a:lnTo>
                    <a:pt x="583311" y="9080"/>
                  </a:lnTo>
                  <a:lnTo>
                    <a:pt x="583311" y="19392"/>
                  </a:lnTo>
                  <a:lnTo>
                    <a:pt x="583311" y="42595"/>
                  </a:lnTo>
                  <a:lnTo>
                    <a:pt x="583311" y="127673"/>
                  </a:lnTo>
                  <a:lnTo>
                    <a:pt x="593204" y="127673"/>
                  </a:lnTo>
                  <a:lnTo>
                    <a:pt x="593204" y="117360"/>
                  </a:lnTo>
                  <a:lnTo>
                    <a:pt x="674484" y="117360"/>
                  </a:lnTo>
                  <a:lnTo>
                    <a:pt x="674484" y="108343"/>
                  </a:lnTo>
                  <a:lnTo>
                    <a:pt x="593204" y="108343"/>
                  </a:lnTo>
                  <a:lnTo>
                    <a:pt x="593204" y="85128"/>
                  </a:lnTo>
                  <a:lnTo>
                    <a:pt x="664057" y="85128"/>
                  </a:lnTo>
                  <a:lnTo>
                    <a:pt x="664057" y="107772"/>
                  </a:lnTo>
                  <a:lnTo>
                    <a:pt x="674484" y="107772"/>
                  </a:lnTo>
                  <a:lnTo>
                    <a:pt x="674484" y="52082"/>
                  </a:lnTo>
                  <a:lnTo>
                    <a:pt x="664057" y="52082"/>
                  </a:lnTo>
                  <a:lnTo>
                    <a:pt x="664057" y="74815"/>
                  </a:lnTo>
                  <a:lnTo>
                    <a:pt x="593204" y="74815"/>
                  </a:lnTo>
                  <a:lnTo>
                    <a:pt x="593204" y="51612"/>
                  </a:lnTo>
                  <a:lnTo>
                    <a:pt x="674484" y="51612"/>
                  </a:lnTo>
                  <a:lnTo>
                    <a:pt x="674484" y="42595"/>
                  </a:lnTo>
                  <a:lnTo>
                    <a:pt x="593204" y="42595"/>
                  </a:lnTo>
                  <a:lnTo>
                    <a:pt x="593204" y="19392"/>
                  </a:lnTo>
                  <a:lnTo>
                    <a:pt x="674484" y="19392"/>
                  </a:lnTo>
                  <a:lnTo>
                    <a:pt x="674484" y="90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34299" y="3020280"/>
              <a:ext cx="242073" cy="128153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3098859" y="3019442"/>
            <a:ext cx="2409190" cy="146050"/>
            <a:chOff x="3098859" y="3019442"/>
            <a:chExt cx="2409190" cy="146050"/>
          </a:xfrm>
        </p:grpSpPr>
        <p:sp>
          <p:nvSpPr>
            <p:cNvPr id="21" name="object 21"/>
            <p:cNvSpPr/>
            <p:nvPr/>
          </p:nvSpPr>
          <p:spPr>
            <a:xfrm>
              <a:off x="3098850" y="3020141"/>
              <a:ext cx="108585" cy="127635"/>
            </a:xfrm>
            <a:custGeom>
              <a:avLst/>
              <a:gdLst/>
              <a:ahLst/>
              <a:cxnLst/>
              <a:rect l="l" t="t" r="r" b="b"/>
              <a:pathLst>
                <a:path w="108585" h="127635">
                  <a:moveTo>
                    <a:pt x="59067" y="82232"/>
                  </a:moveTo>
                  <a:lnTo>
                    <a:pt x="48628" y="82232"/>
                  </a:lnTo>
                  <a:lnTo>
                    <a:pt x="48628" y="127457"/>
                  </a:lnTo>
                  <a:lnTo>
                    <a:pt x="59067" y="127457"/>
                  </a:lnTo>
                  <a:lnTo>
                    <a:pt x="59067" y="82232"/>
                  </a:lnTo>
                  <a:close/>
                </a:path>
                <a:path w="108585" h="127635">
                  <a:moveTo>
                    <a:pt x="59067" y="0"/>
                  </a:moveTo>
                  <a:lnTo>
                    <a:pt x="48628" y="0"/>
                  </a:lnTo>
                  <a:lnTo>
                    <a:pt x="48628" y="24853"/>
                  </a:lnTo>
                  <a:lnTo>
                    <a:pt x="59067" y="24853"/>
                  </a:lnTo>
                  <a:lnTo>
                    <a:pt x="59067" y="0"/>
                  </a:lnTo>
                  <a:close/>
                </a:path>
                <a:path w="108585" h="127635">
                  <a:moveTo>
                    <a:pt x="108242" y="82232"/>
                  </a:moveTo>
                  <a:lnTo>
                    <a:pt x="97942" y="82232"/>
                  </a:lnTo>
                  <a:lnTo>
                    <a:pt x="97942" y="90182"/>
                  </a:lnTo>
                  <a:lnTo>
                    <a:pt x="108242" y="90182"/>
                  </a:lnTo>
                  <a:lnTo>
                    <a:pt x="108242" y="82232"/>
                  </a:lnTo>
                  <a:close/>
                </a:path>
                <a:path w="108585" h="127635">
                  <a:moveTo>
                    <a:pt x="108242" y="25133"/>
                  </a:moveTo>
                  <a:lnTo>
                    <a:pt x="97942" y="25133"/>
                  </a:lnTo>
                  <a:lnTo>
                    <a:pt x="97942" y="35445"/>
                  </a:lnTo>
                  <a:lnTo>
                    <a:pt x="97942" y="71539"/>
                  </a:lnTo>
                  <a:lnTo>
                    <a:pt x="59067" y="71539"/>
                  </a:lnTo>
                  <a:lnTo>
                    <a:pt x="59067" y="35445"/>
                  </a:lnTo>
                  <a:lnTo>
                    <a:pt x="97942" y="35445"/>
                  </a:lnTo>
                  <a:lnTo>
                    <a:pt x="97942" y="25133"/>
                  </a:lnTo>
                  <a:lnTo>
                    <a:pt x="48628" y="25133"/>
                  </a:lnTo>
                  <a:lnTo>
                    <a:pt x="48628" y="35445"/>
                  </a:lnTo>
                  <a:lnTo>
                    <a:pt x="48628" y="71539"/>
                  </a:lnTo>
                  <a:lnTo>
                    <a:pt x="9893" y="71539"/>
                  </a:lnTo>
                  <a:lnTo>
                    <a:pt x="9893" y="35445"/>
                  </a:lnTo>
                  <a:lnTo>
                    <a:pt x="48628" y="35445"/>
                  </a:lnTo>
                  <a:lnTo>
                    <a:pt x="48628" y="25133"/>
                  </a:lnTo>
                  <a:lnTo>
                    <a:pt x="0" y="25133"/>
                  </a:lnTo>
                  <a:lnTo>
                    <a:pt x="0" y="35445"/>
                  </a:lnTo>
                  <a:lnTo>
                    <a:pt x="0" y="71539"/>
                  </a:lnTo>
                  <a:lnTo>
                    <a:pt x="0" y="81851"/>
                  </a:lnTo>
                  <a:lnTo>
                    <a:pt x="0" y="90881"/>
                  </a:lnTo>
                  <a:lnTo>
                    <a:pt x="9893" y="90881"/>
                  </a:lnTo>
                  <a:lnTo>
                    <a:pt x="9893" y="81851"/>
                  </a:lnTo>
                  <a:lnTo>
                    <a:pt x="108242" y="81851"/>
                  </a:lnTo>
                  <a:lnTo>
                    <a:pt x="108242" y="72034"/>
                  </a:lnTo>
                  <a:lnTo>
                    <a:pt x="108242" y="71539"/>
                  </a:lnTo>
                  <a:lnTo>
                    <a:pt x="108242" y="35445"/>
                  </a:lnTo>
                  <a:lnTo>
                    <a:pt x="108242" y="35039"/>
                  </a:lnTo>
                  <a:lnTo>
                    <a:pt x="108242" y="251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48157" y="3019442"/>
              <a:ext cx="2259390" cy="145694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476079" y="3233502"/>
            <a:ext cx="2058235" cy="14513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8004" y="3543254"/>
            <a:ext cx="65205" cy="65180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869879" y="3502672"/>
            <a:ext cx="601345" cy="140970"/>
            <a:chOff x="869879" y="3502672"/>
            <a:chExt cx="601345" cy="140970"/>
          </a:xfrm>
        </p:grpSpPr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9879" y="3505132"/>
              <a:ext cx="139022" cy="13804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31969" y="3504671"/>
              <a:ext cx="125181" cy="13835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78834" y="3502672"/>
              <a:ext cx="292038" cy="140198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2137727" y="3490397"/>
            <a:ext cx="685165" cy="127000"/>
          </a:xfrm>
          <a:custGeom>
            <a:avLst/>
            <a:gdLst/>
            <a:ahLst/>
            <a:cxnLst/>
            <a:rect l="l" t="t" r="r" b="b"/>
            <a:pathLst>
              <a:path w="685164" h="127000">
                <a:moveTo>
                  <a:pt x="18846" y="101841"/>
                </a:moveTo>
                <a:lnTo>
                  <a:pt x="14554" y="97510"/>
                </a:lnTo>
                <a:lnTo>
                  <a:pt x="4305" y="97510"/>
                </a:lnTo>
                <a:lnTo>
                  <a:pt x="0" y="101841"/>
                </a:lnTo>
                <a:lnTo>
                  <a:pt x="0" y="112445"/>
                </a:lnTo>
                <a:lnTo>
                  <a:pt x="4305" y="116789"/>
                </a:lnTo>
                <a:lnTo>
                  <a:pt x="14554" y="116789"/>
                </a:lnTo>
                <a:lnTo>
                  <a:pt x="18846" y="112445"/>
                </a:lnTo>
                <a:lnTo>
                  <a:pt x="18846" y="101841"/>
                </a:lnTo>
                <a:close/>
              </a:path>
              <a:path w="685164" h="127000">
                <a:moveTo>
                  <a:pt x="18897" y="47955"/>
                </a:moveTo>
                <a:lnTo>
                  <a:pt x="14643" y="43611"/>
                </a:lnTo>
                <a:lnTo>
                  <a:pt x="4394" y="43611"/>
                </a:lnTo>
                <a:lnTo>
                  <a:pt x="101" y="47955"/>
                </a:lnTo>
                <a:lnTo>
                  <a:pt x="101" y="58559"/>
                </a:lnTo>
                <a:lnTo>
                  <a:pt x="4394" y="62890"/>
                </a:lnTo>
                <a:lnTo>
                  <a:pt x="14643" y="62890"/>
                </a:lnTo>
                <a:lnTo>
                  <a:pt x="18897" y="58559"/>
                </a:lnTo>
                <a:lnTo>
                  <a:pt x="18897" y="47955"/>
                </a:lnTo>
                <a:close/>
              </a:path>
              <a:path w="685164" h="127000">
                <a:moveTo>
                  <a:pt x="96735" y="3213"/>
                </a:moveTo>
                <a:lnTo>
                  <a:pt x="86842" y="0"/>
                </a:lnTo>
                <a:lnTo>
                  <a:pt x="79806" y="16205"/>
                </a:lnTo>
                <a:lnTo>
                  <a:pt x="71145" y="31483"/>
                </a:lnTo>
                <a:lnTo>
                  <a:pt x="61302" y="45199"/>
                </a:lnTo>
                <a:lnTo>
                  <a:pt x="50673" y="56680"/>
                </a:lnTo>
                <a:lnTo>
                  <a:pt x="52705" y="59194"/>
                </a:lnTo>
                <a:lnTo>
                  <a:pt x="55689" y="64503"/>
                </a:lnTo>
                <a:lnTo>
                  <a:pt x="56908" y="67005"/>
                </a:lnTo>
                <a:lnTo>
                  <a:pt x="62331" y="61709"/>
                </a:lnTo>
                <a:lnTo>
                  <a:pt x="67475" y="55422"/>
                </a:lnTo>
                <a:lnTo>
                  <a:pt x="72351" y="48450"/>
                </a:lnTo>
                <a:lnTo>
                  <a:pt x="72351" y="126339"/>
                </a:lnTo>
                <a:lnTo>
                  <a:pt x="82245" y="126339"/>
                </a:lnTo>
                <a:lnTo>
                  <a:pt x="82245" y="48450"/>
                </a:lnTo>
                <a:lnTo>
                  <a:pt x="82245" y="33083"/>
                </a:lnTo>
                <a:lnTo>
                  <a:pt x="86271" y="25844"/>
                </a:lnTo>
                <a:lnTo>
                  <a:pt x="90043" y="18415"/>
                </a:lnTo>
                <a:lnTo>
                  <a:pt x="93535" y="10845"/>
                </a:lnTo>
                <a:lnTo>
                  <a:pt x="96735" y="3213"/>
                </a:lnTo>
                <a:close/>
              </a:path>
              <a:path w="685164" h="127000">
                <a:moveTo>
                  <a:pt x="178015" y="117690"/>
                </a:moveTo>
                <a:lnTo>
                  <a:pt x="166979" y="112534"/>
                </a:lnTo>
                <a:lnTo>
                  <a:pt x="157010" y="106095"/>
                </a:lnTo>
                <a:lnTo>
                  <a:pt x="148069" y="98412"/>
                </a:lnTo>
                <a:lnTo>
                  <a:pt x="147459" y="97726"/>
                </a:lnTo>
                <a:lnTo>
                  <a:pt x="140081" y="89484"/>
                </a:lnTo>
                <a:lnTo>
                  <a:pt x="165074" y="38188"/>
                </a:lnTo>
                <a:lnTo>
                  <a:pt x="170014" y="16471"/>
                </a:lnTo>
                <a:lnTo>
                  <a:pt x="163385" y="13817"/>
                </a:lnTo>
                <a:lnTo>
                  <a:pt x="161620" y="14376"/>
                </a:lnTo>
                <a:lnTo>
                  <a:pt x="97002" y="14376"/>
                </a:lnTo>
                <a:lnTo>
                  <a:pt x="97002" y="24155"/>
                </a:lnTo>
                <a:lnTo>
                  <a:pt x="158508" y="24155"/>
                </a:lnTo>
                <a:lnTo>
                  <a:pt x="154101" y="40347"/>
                </a:lnTo>
                <a:lnTo>
                  <a:pt x="154000" y="40601"/>
                </a:lnTo>
                <a:lnTo>
                  <a:pt x="148475" y="55130"/>
                </a:lnTo>
                <a:lnTo>
                  <a:pt x="141630" y="68719"/>
                </a:lnTo>
                <a:lnTo>
                  <a:pt x="115976" y="40347"/>
                </a:lnTo>
                <a:lnTo>
                  <a:pt x="112039" y="25133"/>
                </a:lnTo>
                <a:lnTo>
                  <a:pt x="102565" y="27228"/>
                </a:lnTo>
                <a:lnTo>
                  <a:pt x="107099" y="44665"/>
                </a:lnTo>
                <a:lnTo>
                  <a:pt x="112636" y="60883"/>
                </a:lnTo>
                <a:lnTo>
                  <a:pt x="119265" y="75768"/>
                </a:lnTo>
                <a:lnTo>
                  <a:pt x="127076" y="89204"/>
                </a:lnTo>
                <a:lnTo>
                  <a:pt x="118325" y="98412"/>
                </a:lnTo>
                <a:lnTo>
                  <a:pt x="108775" y="106362"/>
                </a:lnTo>
                <a:lnTo>
                  <a:pt x="98755" y="112864"/>
                </a:lnTo>
                <a:lnTo>
                  <a:pt x="88341" y="117970"/>
                </a:lnTo>
                <a:lnTo>
                  <a:pt x="90639" y="119913"/>
                </a:lnTo>
                <a:lnTo>
                  <a:pt x="93345" y="123825"/>
                </a:lnTo>
                <a:lnTo>
                  <a:pt x="94703" y="126479"/>
                </a:lnTo>
                <a:lnTo>
                  <a:pt x="105219" y="120967"/>
                </a:lnTo>
                <a:lnTo>
                  <a:pt x="115252" y="114300"/>
                </a:lnTo>
                <a:lnTo>
                  <a:pt x="124650" y="106540"/>
                </a:lnTo>
                <a:lnTo>
                  <a:pt x="133311" y="97726"/>
                </a:lnTo>
                <a:lnTo>
                  <a:pt x="141363" y="106540"/>
                </a:lnTo>
                <a:lnTo>
                  <a:pt x="150342" y="114300"/>
                </a:lnTo>
                <a:lnTo>
                  <a:pt x="160286" y="120967"/>
                </a:lnTo>
                <a:lnTo>
                  <a:pt x="171234" y="126479"/>
                </a:lnTo>
                <a:lnTo>
                  <a:pt x="171310" y="126339"/>
                </a:lnTo>
                <a:lnTo>
                  <a:pt x="172593" y="123685"/>
                </a:lnTo>
                <a:lnTo>
                  <a:pt x="175704" y="119646"/>
                </a:lnTo>
                <a:lnTo>
                  <a:pt x="178015" y="117690"/>
                </a:lnTo>
                <a:close/>
              </a:path>
              <a:path w="685164" h="127000">
                <a:moveTo>
                  <a:pt x="228409" y="8801"/>
                </a:moveTo>
                <a:lnTo>
                  <a:pt x="221767" y="4610"/>
                </a:lnTo>
                <a:lnTo>
                  <a:pt x="220141" y="5029"/>
                </a:lnTo>
                <a:lnTo>
                  <a:pt x="186956" y="5029"/>
                </a:lnTo>
                <a:lnTo>
                  <a:pt x="186956" y="126479"/>
                </a:lnTo>
                <a:lnTo>
                  <a:pt x="196430" y="126479"/>
                </a:lnTo>
                <a:lnTo>
                  <a:pt x="196430" y="14516"/>
                </a:lnTo>
                <a:lnTo>
                  <a:pt x="216344" y="14516"/>
                </a:lnTo>
                <a:lnTo>
                  <a:pt x="213702" y="22174"/>
                </a:lnTo>
                <a:lnTo>
                  <a:pt x="210731" y="30505"/>
                </a:lnTo>
                <a:lnTo>
                  <a:pt x="207543" y="38938"/>
                </a:lnTo>
                <a:lnTo>
                  <a:pt x="204292" y="46913"/>
                </a:lnTo>
                <a:lnTo>
                  <a:pt x="210870" y="54686"/>
                </a:lnTo>
                <a:lnTo>
                  <a:pt x="215023" y="61887"/>
                </a:lnTo>
                <a:lnTo>
                  <a:pt x="217208" y="68503"/>
                </a:lnTo>
                <a:lnTo>
                  <a:pt x="217258" y="68935"/>
                </a:lnTo>
                <a:lnTo>
                  <a:pt x="217373" y="70078"/>
                </a:lnTo>
                <a:lnTo>
                  <a:pt x="217766" y="73850"/>
                </a:lnTo>
                <a:lnTo>
                  <a:pt x="207543" y="85432"/>
                </a:lnTo>
                <a:lnTo>
                  <a:pt x="204698" y="85432"/>
                </a:lnTo>
                <a:lnTo>
                  <a:pt x="201180" y="85013"/>
                </a:lnTo>
                <a:lnTo>
                  <a:pt x="201256" y="85153"/>
                </a:lnTo>
                <a:lnTo>
                  <a:pt x="201345" y="85293"/>
                </a:lnTo>
                <a:lnTo>
                  <a:pt x="201422" y="85432"/>
                </a:lnTo>
                <a:lnTo>
                  <a:pt x="202806" y="87807"/>
                </a:lnTo>
                <a:lnTo>
                  <a:pt x="203619" y="91859"/>
                </a:lnTo>
                <a:lnTo>
                  <a:pt x="203733" y="94094"/>
                </a:lnTo>
                <a:lnTo>
                  <a:pt x="203746" y="94513"/>
                </a:lnTo>
                <a:lnTo>
                  <a:pt x="210934" y="94792"/>
                </a:lnTo>
                <a:lnTo>
                  <a:pt x="226517" y="85153"/>
                </a:lnTo>
                <a:lnTo>
                  <a:pt x="226644" y="84734"/>
                </a:lnTo>
                <a:lnTo>
                  <a:pt x="227050" y="83350"/>
                </a:lnTo>
                <a:lnTo>
                  <a:pt x="226999" y="80670"/>
                </a:lnTo>
                <a:lnTo>
                  <a:pt x="226885" y="75247"/>
                </a:lnTo>
                <a:lnTo>
                  <a:pt x="226771" y="73850"/>
                </a:lnTo>
                <a:lnTo>
                  <a:pt x="226364" y="68935"/>
                </a:lnTo>
                <a:lnTo>
                  <a:pt x="226237" y="68503"/>
                </a:lnTo>
                <a:lnTo>
                  <a:pt x="224320" y="61709"/>
                </a:lnTo>
                <a:lnTo>
                  <a:pt x="220230" y="53949"/>
                </a:lnTo>
                <a:lnTo>
                  <a:pt x="213499" y="45656"/>
                </a:lnTo>
                <a:lnTo>
                  <a:pt x="217411" y="36944"/>
                </a:lnTo>
                <a:lnTo>
                  <a:pt x="221310" y="27533"/>
                </a:lnTo>
                <a:lnTo>
                  <a:pt x="225031" y="17970"/>
                </a:lnTo>
                <a:lnTo>
                  <a:pt x="226301" y="14516"/>
                </a:lnTo>
                <a:lnTo>
                  <a:pt x="226352" y="14376"/>
                </a:lnTo>
                <a:lnTo>
                  <a:pt x="228409" y="8801"/>
                </a:lnTo>
                <a:close/>
              </a:path>
              <a:path w="685164" h="127000">
                <a:moveTo>
                  <a:pt x="305485" y="117551"/>
                </a:moveTo>
                <a:lnTo>
                  <a:pt x="298043" y="113296"/>
                </a:lnTo>
                <a:lnTo>
                  <a:pt x="291363" y="107911"/>
                </a:lnTo>
                <a:lnTo>
                  <a:pt x="285445" y="101485"/>
                </a:lnTo>
                <a:lnTo>
                  <a:pt x="280289" y="94094"/>
                </a:lnTo>
                <a:lnTo>
                  <a:pt x="285750" y="90017"/>
                </a:lnTo>
                <a:lnTo>
                  <a:pt x="289712" y="86829"/>
                </a:lnTo>
                <a:lnTo>
                  <a:pt x="291439" y="85432"/>
                </a:lnTo>
                <a:lnTo>
                  <a:pt x="296938" y="80670"/>
                </a:lnTo>
                <a:lnTo>
                  <a:pt x="302094" y="75806"/>
                </a:lnTo>
                <a:lnTo>
                  <a:pt x="294246" y="70078"/>
                </a:lnTo>
                <a:lnTo>
                  <a:pt x="289775" y="75247"/>
                </a:lnTo>
                <a:lnTo>
                  <a:pt x="282587" y="81673"/>
                </a:lnTo>
                <a:lnTo>
                  <a:pt x="276225" y="86829"/>
                </a:lnTo>
                <a:lnTo>
                  <a:pt x="273100" y="80670"/>
                </a:lnTo>
                <a:lnTo>
                  <a:pt x="270675" y="73850"/>
                </a:lnTo>
                <a:lnTo>
                  <a:pt x="268770" y="66725"/>
                </a:lnTo>
                <a:lnTo>
                  <a:pt x="296405" y="66725"/>
                </a:lnTo>
                <a:lnTo>
                  <a:pt x="296405" y="57518"/>
                </a:lnTo>
                <a:lnTo>
                  <a:pt x="296405" y="40208"/>
                </a:lnTo>
                <a:lnTo>
                  <a:pt x="296405" y="31407"/>
                </a:lnTo>
                <a:lnTo>
                  <a:pt x="296405" y="14376"/>
                </a:lnTo>
                <a:lnTo>
                  <a:pt x="296405" y="5168"/>
                </a:lnTo>
                <a:lnTo>
                  <a:pt x="286385" y="5168"/>
                </a:lnTo>
                <a:lnTo>
                  <a:pt x="286385" y="14376"/>
                </a:lnTo>
                <a:lnTo>
                  <a:pt x="286385" y="31407"/>
                </a:lnTo>
                <a:lnTo>
                  <a:pt x="286385" y="40208"/>
                </a:lnTo>
                <a:lnTo>
                  <a:pt x="286385" y="57518"/>
                </a:lnTo>
                <a:lnTo>
                  <a:pt x="245478" y="57518"/>
                </a:lnTo>
                <a:lnTo>
                  <a:pt x="245478" y="40208"/>
                </a:lnTo>
                <a:lnTo>
                  <a:pt x="286385" y="40208"/>
                </a:lnTo>
                <a:lnTo>
                  <a:pt x="286385" y="31407"/>
                </a:lnTo>
                <a:lnTo>
                  <a:pt x="245478" y="31407"/>
                </a:lnTo>
                <a:lnTo>
                  <a:pt x="245478" y="14376"/>
                </a:lnTo>
                <a:lnTo>
                  <a:pt x="286385" y="14376"/>
                </a:lnTo>
                <a:lnTo>
                  <a:pt x="286385" y="5168"/>
                </a:lnTo>
                <a:lnTo>
                  <a:pt x="235724" y="5168"/>
                </a:lnTo>
                <a:lnTo>
                  <a:pt x="235724" y="111544"/>
                </a:lnTo>
                <a:lnTo>
                  <a:pt x="220548" y="114477"/>
                </a:lnTo>
                <a:lnTo>
                  <a:pt x="223799" y="124523"/>
                </a:lnTo>
                <a:lnTo>
                  <a:pt x="272161" y="113296"/>
                </a:lnTo>
                <a:lnTo>
                  <a:pt x="271881" y="113296"/>
                </a:lnTo>
                <a:lnTo>
                  <a:pt x="271830" y="112661"/>
                </a:lnTo>
                <a:lnTo>
                  <a:pt x="271754" y="111544"/>
                </a:lnTo>
                <a:lnTo>
                  <a:pt x="271614" y="109728"/>
                </a:lnTo>
                <a:lnTo>
                  <a:pt x="271513" y="108445"/>
                </a:lnTo>
                <a:lnTo>
                  <a:pt x="271475" y="107911"/>
                </a:lnTo>
                <a:lnTo>
                  <a:pt x="271208" y="104419"/>
                </a:lnTo>
                <a:lnTo>
                  <a:pt x="245478" y="109728"/>
                </a:lnTo>
                <a:lnTo>
                  <a:pt x="245478" y="66725"/>
                </a:lnTo>
                <a:lnTo>
                  <a:pt x="260108" y="66725"/>
                </a:lnTo>
                <a:lnTo>
                  <a:pt x="266103" y="86017"/>
                </a:lnTo>
                <a:lnTo>
                  <a:pt x="274447" y="102679"/>
                </a:lnTo>
                <a:lnTo>
                  <a:pt x="285305" y="116205"/>
                </a:lnTo>
                <a:lnTo>
                  <a:pt x="298843" y="126060"/>
                </a:lnTo>
                <a:lnTo>
                  <a:pt x="300202" y="123405"/>
                </a:lnTo>
                <a:lnTo>
                  <a:pt x="303187" y="119507"/>
                </a:lnTo>
                <a:lnTo>
                  <a:pt x="305485" y="117551"/>
                </a:lnTo>
                <a:close/>
              </a:path>
              <a:path w="685164" h="127000">
                <a:moveTo>
                  <a:pt x="367525" y="101498"/>
                </a:moveTo>
                <a:lnTo>
                  <a:pt x="351675" y="74269"/>
                </a:lnTo>
                <a:lnTo>
                  <a:pt x="355092" y="64058"/>
                </a:lnTo>
                <a:lnTo>
                  <a:pt x="356273" y="60528"/>
                </a:lnTo>
                <a:lnTo>
                  <a:pt x="360070" y="45466"/>
                </a:lnTo>
                <a:lnTo>
                  <a:pt x="363067" y="29057"/>
                </a:lnTo>
                <a:lnTo>
                  <a:pt x="365226" y="11315"/>
                </a:lnTo>
                <a:lnTo>
                  <a:pt x="358851" y="9499"/>
                </a:lnTo>
                <a:lnTo>
                  <a:pt x="357225" y="9918"/>
                </a:lnTo>
                <a:lnTo>
                  <a:pt x="313347" y="9918"/>
                </a:lnTo>
                <a:lnTo>
                  <a:pt x="313347" y="19824"/>
                </a:lnTo>
                <a:lnTo>
                  <a:pt x="354660" y="19824"/>
                </a:lnTo>
                <a:lnTo>
                  <a:pt x="352806" y="31762"/>
                </a:lnTo>
                <a:lnTo>
                  <a:pt x="350507" y="43103"/>
                </a:lnTo>
                <a:lnTo>
                  <a:pt x="347776" y="53860"/>
                </a:lnTo>
                <a:lnTo>
                  <a:pt x="344639" y="64058"/>
                </a:lnTo>
                <a:lnTo>
                  <a:pt x="339064" y="56375"/>
                </a:lnTo>
                <a:lnTo>
                  <a:pt x="333375" y="48806"/>
                </a:lnTo>
                <a:lnTo>
                  <a:pt x="327660" y="41478"/>
                </a:lnTo>
                <a:lnTo>
                  <a:pt x="322008" y="34480"/>
                </a:lnTo>
                <a:lnTo>
                  <a:pt x="314566" y="40208"/>
                </a:lnTo>
                <a:lnTo>
                  <a:pt x="321119" y="48437"/>
                </a:lnTo>
                <a:lnTo>
                  <a:pt x="327672" y="57238"/>
                </a:lnTo>
                <a:lnTo>
                  <a:pt x="334073" y="66357"/>
                </a:lnTo>
                <a:lnTo>
                  <a:pt x="340169" y="75526"/>
                </a:lnTo>
                <a:lnTo>
                  <a:pt x="333756" y="88938"/>
                </a:lnTo>
                <a:lnTo>
                  <a:pt x="326415" y="100622"/>
                </a:lnTo>
                <a:lnTo>
                  <a:pt x="318262" y="110464"/>
                </a:lnTo>
                <a:lnTo>
                  <a:pt x="309410" y="118389"/>
                </a:lnTo>
                <a:lnTo>
                  <a:pt x="311988" y="120053"/>
                </a:lnTo>
                <a:lnTo>
                  <a:pt x="312089" y="120192"/>
                </a:lnTo>
                <a:lnTo>
                  <a:pt x="315201" y="124244"/>
                </a:lnTo>
                <a:lnTo>
                  <a:pt x="316725" y="126479"/>
                </a:lnTo>
                <a:lnTo>
                  <a:pt x="325272" y="118529"/>
                </a:lnTo>
                <a:lnTo>
                  <a:pt x="325386" y="118389"/>
                </a:lnTo>
                <a:lnTo>
                  <a:pt x="325513" y="118249"/>
                </a:lnTo>
                <a:lnTo>
                  <a:pt x="333184" y="109105"/>
                </a:lnTo>
                <a:lnTo>
                  <a:pt x="340385" y="98209"/>
                </a:lnTo>
                <a:lnTo>
                  <a:pt x="346798" y="85852"/>
                </a:lnTo>
                <a:lnTo>
                  <a:pt x="350494" y="92024"/>
                </a:lnTo>
                <a:lnTo>
                  <a:pt x="353809" y="97891"/>
                </a:lnTo>
                <a:lnTo>
                  <a:pt x="356666" y="103403"/>
                </a:lnTo>
                <a:lnTo>
                  <a:pt x="358990" y="108470"/>
                </a:lnTo>
                <a:lnTo>
                  <a:pt x="367525" y="101498"/>
                </a:lnTo>
                <a:close/>
              </a:path>
              <a:path w="685164" h="127000">
                <a:moveTo>
                  <a:pt x="433908" y="118249"/>
                </a:moveTo>
                <a:lnTo>
                  <a:pt x="404368" y="87947"/>
                </a:lnTo>
                <a:lnTo>
                  <a:pt x="410235" y="76784"/>
                </a:lnTo>
                <a:lnTo>
                  <a:pt x="412572" y="72275"/>
                </a:lnTo>
                <a:lnTo>
                  <a:pt x="419290" y="54521"/>
                </a:lnTo>
                <a:lnTo>
                  <a:pt x="424548" y="34239"/>
                </a:lnTo>
                <a:lnTo>
                  <a:pt x="428218" y="11455"/>
                </a:lnTo>
                <a:lnTo>
                  <a:pt x="421716" y="9499"/>
                </a:lnTo>
                <a:lnTo>
                  <a:pt x="419950" y="9918"/>
                </a:lnTo>
                <a:lnTo>
                  <a:pt x="417245" y="9918"/>
                </a:lnTo>
                <a:lnTo>
                  <a:pt x="417245" y="19824"/>
                </a:lnTo>
                <a:lnTo>
                  <a:pt x="414083" y="36029"/>
                </a:lnTo>
                <a:lnTo>
                  <a:pt x="409905" y="50927"/>
                </a:lnTo>
                <a:lnTo>
                  <a:pt x="404799" y="64503"/>
                </a:lnTo>
                <a:lnTo>
                  <a:pt x="398818" y="76784"/>
                </a:lnTo>
                <a:lnTo>
                  <a:pt x="393877" y="64058"/>
                </a:lnTo>
                <a:lnTo>
                  <a:pt x="389813" y="50241"/>
                </a:lnTo>
                <a:lnTo>
                  <a:pt x="386549" y="35458"/>
                </a:lnTo>
                <a:lnTo>
                  <a:pt x="384048" y="19824"/>
                </a:lnTo>
                <a:lnTo>
                  <a:pt x="417245" y="19824"/>
                </a:lnTo>
                <a:lnTo>
                  <a:pt x="417245" y="9918"/>
                </a:lnTo>
                <a:lnTo>
                  <a:pt x="371043" y="9918"/>
                </a:lnTo>
                <a:lnTo>
                  <a:pt x="371043" y="19824"/>
                </a:lnTo>
                <a:lnTo>
                  <a:pt x="374294" y="19824"/>
                </a:lnTo>
                <a:lnTo>
                  <a:pt x="377571" y="38608"/>
                </a:lnTo>
                <a:lnTo>
                  <a:pt x="381596" y="56121"/>
                </a:lnTo>
                <a:lnTo>
                  <a:pt x="381673" y="56375"/>
                </a:lnTo>
                <a:lnTo>
                  <a:pt x="386511" y="72275"/>
                </a:lnTo>
                <a:lnTo>
                  <a:pt x="392455" y="86969"/>
                </a:lnTo>
                <a:lnTo>
                  <a:pt x="385051" y="96685"/>
                </a:lnTo>
                <a:lnTo>
                  <a:pt x="376885" y="105054"/>
                </a:lnTo>
                <a:lnTo>
                  <a:pt x="368046" y="112064"/>
                </a:lnTo>
                <a:lnTo>
                  <a:pt x="358584" y="117690"/>
                </a:lnTo>
                <a:lnTo>
                  <a:pt x="361022" y="119646"/>
                </a:lnTo>
                <a:lnTo>
                  <a:pt x="364007" y="123825"/>
                </a:lnTo>
                <a:lnTo>
                  <a:pt x="365353" y="126479"/>
                </a:lnTo>
                <a:lnTo>
                  <a:pt x="374421" y="120688"/>
                </a:lnTo>
                <a:lnTo>
                  <a:pt x="382905" y="113957"/>
                </a:lnTo>
                <a:lnTo>
                  <a:pt x="390779" y="106210"/>
                </a:lnTo>
                <a:lnTo>
                  <a:pt x="398005" y="97447"/>
                </a:lnTo>
                <a:lnTo>
                  <a:pt x="403974" y="106210"/>
                </a:lnTo>
                <a:lnTo>
                  <a:pt x="410654" y="113957"/>
                </a:lnTo>
                <a:lnTo>
                  <a:pt x="418312" y="120967"/>
                </a:lnTo>
                <a:lnTo>
                  <a:pt x="426720" y="126898"/>
                </a:lnTo>
                <a:lnTo>
                  <a:pt x="428345" y="124244"/>
                </a:lnTo>
                <a:lnTo>
                  <a:pt x="428459" y="124104"/>
                </a:lnTo>
                <a:lnTo>
                  <a:pt x="431469" y="120192"/>
                </a:lnTo>
                <a:lnTo>
                  <a:pt x="433908" y="118249"/>
                </a:lnTo>
                <a:close/>
              </a:path>
              <a:path w="685164" h="127000">
                <a:moveTo>
                  <a:pt x="563943" y="116713"/>
                </a:moveTo>
                <a:lnTo>
                  <a:pt x="533336" y="92456"/>
                </a:lnTo>
                <a:lnTo>
                  <a:pt x="515569" y="61150"/>
                </a:lnTo>
                <a:lnTo>
                  <a:pt x="507123" y="30886"/>
                </a:lnTo>
                <a:lnTo>
                  <a:pt x="504482" y="9779"/>
                </a:lnTo>
                <a:lnTo>
                  <a:pt x="504748" y="3352"/>
                </a:lnTo>
                <a:lnTo>
                  <a:pt x="493649" y="3352"/>
                </a:lnTo>
                <a:lnTo>
                  <a:pt x="492239" y="24866"/>
                </a:lnTo>
                <a:lnTo>
                  <a:pt x="485952" y="56388"/>
                </a:lnTo>
                <a:lnTo>
                  <a:pt x="469569" y="89865"/>
                </a:lnTo>
                <a:lnTo>
                  <a:pt x="437832" y="117271"/>
                </a:lnTo>
                <a:lnTo>
                  <a:pt x="440944" y="119507"/>
                </a:lnTo>
                <a:lnTo>
                  <a:pt x="444195" y="122707"/>
                </a:lnTo>
                <a:lnTo>
                  <a:pt x="445960" y="125222"/>
                </a:lnTo>
                <a:lnTo>
                  <a:pt x="468045" y="108470"/>
                </a:lnTo>
                <a:lnTo>
                  <a:pt x="483666" y="88176"/>
                </a:lnTo>
                <a:lnTo>
                  <a:pt x="493979" y="66230"/>
                </a:lnTo>
                <a:lnTo>
                  <a:pt x="500151" y="44538"/>
                </a:lnTo>
                <a:lnTo>
                  <a:pt x="506780" y="66522"/>
                </a:lnTo>
                <a:lnTo>
                  <a:pt x="517652" y="88963"/>
                </a:lnTo>
                <a:lnTo>
                  <a:pt x="533869" y="109359"/>
                </a:lnTo>
                <a:lnTo>
                  <a:pt x="556501" y="125222"/>
                </a:lnTo>
                <a:lnTo>
                  <a:pt x="557987" y="122428"/>
                </a:lnTo>
                <a:lnTo>
                  <a:pt x="561098" y="118948"/>
                </a:lnTo>
                <a:lnTo>
                  <a:pt x="563943" y="116713"/>
                </a:lnTo>
                <a:close/>
              </a:path>
              <a:path w="685164" h="127000">
                <a:moveTo>
                  <a:pt x="584542" y="30441"/>
                </a:moveTo>
                <a:lnTo>
                  <a:pt x="574382" y="30441"/>
                </a:lnTo>
                <a:lnTo>
                  <a:pt x="574382" y="126619"/>
                </a:lnTo>
                <a:lnTo>
                  <a:pt x="584542" y="126619"/>
                </a:lnTo>
                <a:lnTo>
                  <a:pt x="584542" y="30441"/>
                </a:lnTo>
                <a:close/>
              </a:path>
              <a:path w="685164" h="127000">
                <a:moveTo>
                  <a:pt x="600798" y="20662"/>
                </a:moveTo>
                <a:lnTo>
                  <a:pt x="597750" y="15976"/>
                </a:lnTo>
                <a:lnTo>
                  <a:pt x="593636" y="10820"/>
                </a:lnTo>
                <a:lnTo>
                  <a:pt x="588924" y="5664"/>
                </a:lnTo>
                <a:lnTo>
                  <a:pt x="584136" y="977"/>
                </a:lnTo>
                <a:lnTo>
                  <a:pt x="576414" y="5867"/>
                </a:lnTo>
                <a:lnTo>
                  <a:pt x="581050" y="10820"/>
                </a:lnTo>
                <a:lnTo>
                  <a:pt x="585660" y="16268"/>
                </a:lnTo>
                <a:lnTo>
                  <a:pt x="589673" y="21577"/>
                </a:lnTo>
                <a:lnTo>
                  <a:pt x="592670" y="26250"/>
                </a:lnTo>
                <a:lnTo>
                  <a:pt x="600798" y="20662"/>
                </a:lnTo>
                <a:close/>
              </a:path>
              <a:path w="685164" h="127000">
                <a:moveTo>
                  <a:pt x="654710" y="38671"/>
                </a:moveTo>
                <a:lnTo>
                  <a:pt x="645223" y="38671"/>
                </a:lnTo>
                <a:lnTo>
                  <a:pt x="645223" y="47332"/>
                </a:lnTo>
                <a:lnTo>
                  <a:pt x="645223" y="65900"/>
                </a:lnTo>
                <a:lnTo>
                  <a:pt x="645223" y="74549"/>
                </a:lnTo>
                <a:lnTo>
                  <a:pt x="645223" y="93256"/>
                </a:lnTo>
                <a:lnTo>
                  <a:pt x="612990" y="93256"/>
                </a:lnTo>
                <a:lnTo>
                  <a:pt x="612990" y="74549"/>
                </a:lnTo>
                <a:lnTo>
                  <a:pt x="645223" y="74549"/>
                </a:lnTo>
                <a:lnTo>
                  <a:pt x="645223" y="65900"/>
                </a:lnTo>
                <a:lnTo>
                  <a:pt x="612990" y="65900"/>
                </a:lnTo>
                <a:lnTo>
                  <a:pt x="612990" y="47332"/>
                </a:lnTo>
                <a:lnTo>
                  <a:pt x="645223" y="47332"/>
                </a:lnTo>
                <a:lnTo>
                  <a:pt x="645223" y="38671"/>
                </a:lnTo>
                <a:lnTo>
                  <a:pt x="603910" y="38671"/>
                </a:lnTo>
                <a:lnTo>
                  <a:pt x="603910" y="101917"/>
                </a:lnTo>
                <a:lnTo>
                  <a:pt x="654710" y="101917"/>
                </a:lnTo>
                <a:lnTo>
                  <a:pt x="654710" y="93256"/>
                </a:lnTo>
                <a:lnTo>
                  <a:pt x="654710" y="74549"/>
                </a:lnTo>
                <a:lnTo>
                  <a:pt x="654710" y="65900"/>
                </a:lnTo>
                <a:lnTo>
                  <a:pt x="654710" y="47332"/>
                </a:lnTo>
                <a:lnTo>
                  <a:pt x="654710" y="38671"/>
                </a:lnTo>
                <a:close/>
              </a:path>
              <a:path w="685164" h="127000">
                <a:moveTo>
                  <a:pt x="684644" y="6985"/>
                </a:moveTo>
                <a:lnTo>
                  <a:pt x="609333" y="6985"/>
                </a:lnTo>
                <a:lnTo>
                  <a:pt x="609333" y="16751"/>
                </a:lnTo>
                <a:lnTo>
                  <a:pt x="674357" y="16751"/>
                </a:lnTo>
                <a:lnTo>
                  <a:pt x="674357" y="115735"/>
                </a:lnTo>
                <a:lnTo>
                  <a:pt x="673811" y="116433"/>
                </a:lnTo>
                <a:lnTo>
                  <a:pt x="670560" y="116433"/>
                </a:lnTo>
                <a:lnTo>
                  <a:pt x="664870" y="116573"/>
                </a:lnTo>
                <a:lnTo>
                  <a:pt x="659180" y="116293"/>
                </a:lnTo>
                <a:lnTo>
                  <a:pt x="659244" y="116433"/>
                </a:lnTo>
                <a:lnTo>
                  <a:pt x="659320" y="116573"/>
                </a:lnTo>
                <a:lnTo>
                  <a:pt x="660539" y="119087"/>
                </a:lnTo>
                <a:lnTo>
                  <a:pt x="661885" y="123266"/>
                </a:lnTo>
                <a:lnTo>
                  <a:pt x="662432" y="126060"/>
                </a:lnTo>
                <a:lnTo>
                  <a:pt x="670699" y="126060"/>
                </a:lnTo>
                <a:lnTo>
                  <a:pt x="676389" y="125920"/>
                </a:lnTo>
                <a:lnTo>
                  <a:pt x="679907" y="124104"/>
                </a:lnTo>
                <a:lnTo>
                  <a:pt x="683425" y="122428"/>
                </a:lnTo>
                <a:lnTo>
                  <a:pt x="684644" y="119786"/>
                </a:lnTo>
                <a:lnTo>
                  <a:pt x="684644" y="116573"/>
                </a:lnTo>
                <a:lnTo>
                  <a:pt x="684644" y="69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922079" y="3486765"/>
            <a:ext cx="848360" cy="133350"/>
          </a:xfrm>
          <a:custGeom>
            <a:avLst/>
            <a:gdLst/>
            <a:ahLst/>
            <a:cxnLst/>
            <a:rect l="l" t="t" r="r" b="b"/>
            <a:pathLst>
              <a:path w="848360" h="133350">
                <a:moveTo>
                  <a:pt x="35077" y="4330"/>
                </a:moveTo>
                <a:lnTo>
                  <a:pt x="1917" y="46977"/>
                </a:lnTo>
                <a:lnTo>
                  <a:pt x="0" y="66459"/>
                </a:lnTo>
                <a:lnTo>
                  <a:pt x="1917" y="85928"/>
                </a:lnTo>
                <a:lnTo>
                  <a:pt x="7378" y="103505"/>
                </a:lnTo>
                <a:lnTo>
                  <a:pt x="15887" y="119164"/>
                </a:lnTo>
                <a:lnTo>
                  <a:pt x="26949" y="132905"/>
                </a:lnTo>
                <a:lnTo>
                  <a:pt x="35077" y="128574"/>
                </a:lnTo>
                <a:lnTo>
                  <a:pt x="24574" y="115354"/>
                </a:lnTo>
                <a:lnTo>
                  <a:pt x="16637" y="100609"/>
                </a:lnTo>
                <a:lnTo>
                  <a:pt x="11633" y="84315"/>
                </a:lnTo>
                <a:lnTo>
                  <a:pt x="9880" y="66459"/>
                </a:lnTo>
                <a:lnTo>
                  <a:pt x="11633" y="48602"/>
                </a:lnTo>
                <a:lnTo>
                  <a:pt x="16637" y="32308"/>
                </a:lnTo>
                <a:lnTo>
                  <a:pt x="24574" y="17551"/>
                </a:lnTo>
                <a:lnTo>
                  <a:pt x="35077" y="4330"/>
                </a:lnTo>
                <a:close/>
              </a:path>
              <a:path w="848360" h="133350">
                <a:moveTo>
                  <a:pt x="162420" y="95631"/>
                </a:moveTo>
                <a:lnTo>
                  <a:pt x="107010" y="95631"/>
                </a:lnTo>
                <a:lnTo>
                  <a:pt x="107010" y="82372"/>
                </a:lnTo>
                <a:lnTo>
                  <a:pt x="150774" y="82372"/>
                </a:lnTo>
                <a:lnTo>
                  <a:pt x="150774" y="73571"/>
                </a:lnTo>
                <a:lnTo>
                  <a:pt x="150774" y="58635"/>
                </a:lnTo>
                <a:lnTo>
                  <a:pt x="150774" y="50266"/>
                </a:lnTo>
                <a:lnTo>
                  <a:pt x="150774" y="35598"/>
                </a:lnTo>
                <a:lnTo>
                  <a:pt x="150774" y="26809"/>
                </a:lnTo>
                <a:lnTo>
                  <a:pt x="140614" y="26809"/>
                </a:lnTo>
                <a:lnTo>
                  <a:pt x="140614" y="35598"/>
                </a:lnTo>
                <a:lnTo>
                  <a:pt x="140614" y="50266"/>
                </a:lnTo>
                <a:lnTo>
                  <a:pt x="140614" y="58635"/>
                </a:lnTo>
                <a:lnTo>
                  <a:pt x="140614" y="73571"/>
                </a:lnTo>
                <a:lnTo>
                  <a:pt x="107010" y="73571"/>
                </a:lnTo>
                <a:lnTo>
                  <a:pt x="107010" y="58635"/>
                </a:lnTo>
                <a:lnTo>
                  <a:pt x="140614" y="58635"/>
                </a:lnTo>
                <a:lnTo>
                  <a:pt x="140614" y="50266"/>
                </a:lnTo>
                <a:lnTo>
                  <a:pt x="107010" y="50266"/>
                </a:lnTo>
                <a:lnTo>
                  <a:pt x="107010" y="35598"/>
                </a:lnTo>
                <a:lnTo>
                  <a:pt x="140614" y="35598"/>
                </a:lnTo>
                <a:lnTo>
                  <a:pt x="140614" y="26809"/>
                </a:lnTo>
                <a:lnTo>
                  <a:pt x="128143" y="26809"/>
                </a:lnTo>
                <a:lnTo>
                  <a:pt x="132346" y="20942"/>
                </a:lnTo>
                <a:lnTo>
                  <a:pt x="137223" y="13690"/>
                </a:lnTo>
                <a:lnTo>
                  <a:pt x="141147" y="7124"/>
                </a:lnTo>
                <a:lnTo>
                  <a:pt x="130454" y="3352"/>
                </a:lnTo>
                <a:lnTo>
                  <a:pt x="127622" y="9017"/>
                </a:lnTo>
                <a:lnTo>
                  <a:pt x="124231" y="15189"/>
                </a:lnTo>
                <a:lnTo>
                  <a:pt x="120611" y="21221"/>
                </a:lnTo>
                <a:lnTo>
                  <a:pt x="116903" y="26809"/>
                </a:lnTo>
                <a:lnTo>
                  <a:pt x="96850" y="26809"/>
                </a:lnTo>
                <a:lnTo>
                  <a:pt x="96850" y="35598"/>
                </a:lnTo>
                <a:lnTo>
                  <a:pt x="96850" y="50266"/>
                </a:lnTo>
                <a:lnTo>
                  <a:pt x="96850" y="58635"/>
                </a:lnTo>
                <a:lnTo>
                  <a:pt x="96850" y="73571"/>
                </a:lnTo>
                <a:lnTo>
                  <a:pt x="64884" y="73571"/>
                </a:lnTo>
                <a:lnTo>
                  <a:pt x="64884" y="58635"/>
                </a:lnTo>
                <a:lnTo>
                  <a:pt x="96850" y="58635"/>
                </a:lnTo>
                <a:lnTo>
                  <a:pt x="96850" y="50266"/>
                </a:lnTo>
                <a:lnTo>
                  <a:pt x="64884" y="50266"/>
                </a:lnTo>
                <a:lnTo>
                  <a:pt x="64884" y="35598"/>
                </a:lnTo>
                <a:lnTo>
                  <a:pt x="96850" y="35598"/>
                </a:lnTo>
                <a:lnTo>
                  <a:pt x="96850" y="26809"/>
                </a:lnTo>
                <a:lnTo>
                  <a:pt x="84251" y="26809"/>
                </a:lnTo>
                <a:lnTo>
                  <a:pt x="89814" y="23876"/>
                </a:lnTo>
                <a:lnTo>
                  <a:pt x="87096" y="18148"/>
                </a:lnTo>
                <a:lnTo>
                  <a:pt x="80873" y="9639"/>
                </a:lnTo>
                <a:lnTo>
                  <a:pt x="75184" y="3352"/>
                </a:lnTo>
                <a:lnTo>
                  <a:pt x="66776" y="7543"/>
                </a:lnTo>
                <a:lnTo>
                  <a:pt x="71653" y="13271"/>
                </a:lnTo>
                <a:lnTo>
                  <a:pt x="76936" y="21221"/>
                </a:lnTo>
                <a:lnTo>
                  <a:pt x="79921" y="26809"/>
                </a:lnTo>
                <a:lnTo>
                  <a:pt x="54991" y="26809"/>
                </a:lnTo>
                <a:lnTo>
                  <a:pt x="54991" y="82372"/>
                </a:lnTo>
                <a:lnTo>
                  <a:pt x="96850" y="82372"/>
                </a:lnTo>
                <a:lnTo>
                  <a:pt x="96850" y="95631"/>
                </a:lnTo>
                <a:lnTo>
                  <a:pt x="42265" y="95631"/>
                </a:lnTo>
                <a:lnTo>
                  <a:pt x="42265" y="105270"/>
                </a:lnTo>
                <a:lnTo>
                  <a:pt x="96850" y="105270"/>
                </a:lnTo>
                <a:lnTo>
                  <a:pt x="96850" y="130111"/>
                </a:lnTo>
                <a:lnTo>
                  <a:pt x="107010" y="130111"/>
                </a:lnTo>
                <a:lnTo>
                  <a:pt x="107010" y="105270"/>
                </a:lnTo>
                <a:lnTo>
                  <a:pt x="162420" y="105270"/>
                </a:lnTo>
                <a:lnTo>
                  <a:pt x="162420" y="95631"/>
                </a:lnTo>
                <a:close/>
              </a:path>
              <a:path w="848360" h="133350">
                <a:moveTo>
                  <a:pt x="294360" y="120345"/>
                </a:moveTo>
                <a:lnTo>
                  <a:pt x="263753" y="96088"/>
                </a:lnTo>
                <a:lnTo>
                  <a:pt x="245986" y="64782"/>
                </a:lnTo>
                <a:lnTo>
                  <a:pt x="237540" y="34518"/>
                </a:lnTo>
                <a:lnTo>
                  <a:pt x="234886" y="13411"/>
                </a:lnTo>
                <a:lnTo>
                  <a:pt x="235165" y="6985"/>
                </a:lnTo>
                <a:lnTo>
                  <a:pt x="224053" y="6985"/>
                </a:lnTo>
                <a:lnTo>
                  <a:pt x="222643" y="28498"/>
                </a:lnTo>
                <a:lnTo>
                  <a:pt x="216369" y="60020"/>
                </a:lnTo>
                <a:lnTo>
                  <a:pt x="199974" y="93497"/>
                </a:lnTo>
                <a:lnTo>
                  <a:pt x="168249" y="120904"/>
                </a:lnTo>
                <a:lnTo>
                  <a:pt x="171361" y="123139"/>
                </a:lnTo>
                <a:lnTo>
                  <a:pt x="174612" y="126339"/>
                </a:lnTo>
                <a:lnTo>
                  <a:pt x="176364" y="128854"/>
                </a:lnTo>
                <a:lnTo>
                  <a:pt x="198462" y="112102"/>
                </a:lnTo>
                <a:lnTo>
                  <a:pt x="214083" y="91808"/>
                </a:lnTo>
                <a:lnTo>
                  <a:pt x="224396" y="69862"/>
                </a:lnTo>
                <a:lnTo>
                  <a:pt x="230555" y="48171"/>
                </a:lnTo>
                <a:lnTo>
                  <a:pt x="237185" y="70154"/>
                </a:lnTo>
                <a:lnTo>
                  <a:pt x="248069" y="92595"/>
                </a:lnTo>
                <a:lnTo>
                  <a:pt x="264274" y="112991"/>
                </a:lnTo>
                <a:lnTo>
                  <a:pt x="286905" y="128854"/>
                </a:lnTo>
                <a:lnTo>
                  <a:pt x="288404" y="126060"/>
                </a:lnTo>
                <a:lnTo>
                  <a:pt x="291515" y="122580"/>
                </a:lnTo>
                <a:lnTo>
                  <a:pt x="294360" y="120345"/>
                </a:lnTo>
                <a:close/>
              </a:path>
              <a:path w="848360" h="133350">
                <a:moveTo>
                  <a:pt x="314947" y="34074"/>
                </a:moveTo>
                <a:lnTo>
                  <a:pt x="304787" y="34074"/>
                </a:lnTo>
                <a:lnTo>
                  <a:pt x="304787" y="130251"/>
                </a:lnTo>
                <a:lnTo>
                  <a:pt x="314947" y="130251"/>
                </a:lnTo>
                <a:lnTo>
                  <a:pt x="314947" y="34074"/>
                </a:lnTo>
                <a:close/>
              </a:path>
              <a:path w="848360" h="133350">
                <a:moveTo>
                  <a:pt x="331203" y="24295"/>
                </a:moveTo>
                <a:lnTo>
                  <a:pt x="328168" y="19608"/>
                </a:lnTo>
                <a:lnTo>
                  <a:pt x="324040" y="14452"/>
                </a:lnTo>
                <a:lnTo>
                  <a:pt x="319341" y="9296"/>
                </a:lnTo>
                <a:lnTo>
                  <a:pt x="314540" y="4610"/>
                </a:lnTo>
                <a:lnTo>
                  <a:pt x="306819" y="9499"/>
                </a:lnTo>
                <a:lnTo>
                  <a:pt x="311467" y="14452"/>
                </a:lnTo>
                <a:lnTo>
                  <a:pt x="316064" y="19900"/>
                </a:lnTo>
                <a:lnTo>
                  <a:pt x="320078" y="25209"/>
                </a:lnTo>
                <a:lnTo>
                  <a:pt x="323075" y="29883"/>
                </a:lnTo>
                <a:lnTo>
                  <a:pt x="331203" y="24295"/>
                </a:lnTo>
                <a:close/>
              </a:path>
              <a:path w="848360" h="133350">
                <a:moveTo>
                  <a:pt x="385114" y="42303"/>
                </a:moveTo>
                <a:lnTo>
                  <a:pt x="375640" y="42303"/>
                </a:lnTo>
                <a:lnTo>
                  <a:pt x="375640" y="50965"/>
                </a:lnTo>
                <a:lnTo>
                  <a:pt x="375640" y="69532"/>
                </a:lnTo>
                <a:lnTo>
                  <a:pt x="375640" y="78181"/>
                </a:lnTo>
                <a:lnTo>
                  <a:pt x="375640" y="96888"/>
                </a:lnTo>
                <a:lnTo>
                  <a:pt x="343395" y="96888"/>
                </a:lnTo>
                <a:lnTo>
                  <a:pt x="343395" y="78181"/>
                </a:lnTo>
                <a:lnTo>
                  <a:pt x="375640" y="78181"/>
                </a:lnTo>
                <a:lnTo>
                  <a:pt x="375640" y="69532"/>
                </a:lnTo>
                <a:lnTo>
                  <a:pt x="343395" y="69532"/>
                </a:lnTo>
                <a:lnTo>
                  <a:pt x="343395" y="50965"/>
                </a:lnTo>
                <a:lnTo>
                  <a:pt x="375640" y="50965"/>
                </a:lnTo>
                <a:lnTo>
                  <a:pt x="375640" y="42303"/>
                </a:lnTo>
                <a:lnTo>
                  <a:pt x="334327" y="42303"/>
                </a:lnTo>
                <a:lnTo>
                  <a:pt x="334327" y="105549"/>
                </a:lnTo>
                <a:lnTo>
                  <a:pt x="385114" y="105549"/>
                </a:lnTo>
                <a:lnTo>
                  <a:pt x="385114" y="96888"/>
                </a:lnTo>
                <a:lnTo>
                  <a:pt x="385114" y="78181"/>
                </a:lnTo>
                <a:lnTo>
                  <a:pt x="385114" y="69532"/>
                </a:lnTo>
                <a:lnTo>
                  <a:pt x="385114" y="50965"/>
                </a:lnTo>
                <a:lnTo>
                  <a:pt x="385114" y="42303"/>
                </a:lnTo>
                <a:close/>
              </a:path>
              <a:path w="848360" h="133350">
                <a:moveTo>
                  <a:pt x="415061" y="10617"/>
                </a:moveTo>
                <a:lnTo>
                  <a:pt x="339737" y="10617"/>
                </a:lnTo>
                <a:lnTo>
                  <a:pt x="339737" y="20383"/>
                </a:lnTo>
                <a:lnTo>
                  <a:pt x="404761" y="20383"/>
                </a:lnTo>
                <a:lnTo>
                  <a:pt x="404761" y="119367"/>
                </a:lnTo>
                <a:lnTo>
                  <a:pt x="404215" y="120065"/>
                </a:lnTo>
                <a:lnTo>
                  <a:pt x="400964" y="120065"/>
                </a:lnTo>
                <a:lnTo>
                  <a:pt x="395274" y="120205"/>
                </a:lnTo>
                <a:lnTo>
                  <a:pt x="389585" y="119926"/>
                </a:lnTo>
                <a:lnTo>
                  <a:pt x="389661" y="120065"/>
                </a:lnTo>
                <a:lnTo>
                  <a:pt x="389724" y="120205"/>
                </a:lnTo>
                <a:lnTo>
                  <a:pt x="390944" y="122720"/>
                </a:lnTo>
                <a:lnTo>
                  <a:pt x="392303" y="126898"/>
                </a:lnTo>
                <a:lnTo>
                  <a:pt x="392836" y="129692"/>
                </a:lnTo>
                <a:lnTo>
                  <a:pt x="401104" y="129692"/>
                </a:lnTo>
                <a:lnTo>
                  <a:pt x="406793" y="129552"/>
                </a:lnTo>
                <a:lnTo>
                  <a:pt x="410311" y="127736"/>
                </a:lnTo>
                <a:lnTo>
                  <a:pt x="413842" y="126060"/>
                </a:lnTo>
                <a:lnTo>
                  <a:pt x="415061" y="123418"/>
                </a:lnTo>
                <a:lnTo>
                  <a:pt x="415061" y="120205"/>
                </a:lnTo>
                <a:lnTo>
                  <a:pt x="415061" y="10617"/>
                </a:lnTo>
                <a:close/>
              </a:path>
              <a:path w="848360" h="133350">
                <a:moveTo>
                  <a:pt x="546188" y="12573"/>
                </a:moveTo>
                <a:lnTo>
                  <a:pt x="430504" y="12573"/>
                </a:lnTo>
                <a:lnTo>
                  <a:pt x="430504" y="22898"/>
                </a:lnTo>
                <a:lnTo>
                  <a:pt x="490372" y="22898"/>
                </a:lnTo>
                <a:lnTo>
                  <a:pt x="478586" y="40538"/>
                </a:lnTo>
                <a:lnTo>
                  <a:pt x="463727" y="57099"/>
                </a:lnTo>
                <a:lnTo>
                  <a:pt x="446366" y="71780"/>
                </a:lnTo>
                <a:lnTo>
                  <a:pt x="427113" y="83769"/>
                </a:lnTo>
                <a:lnTo>
                  <a:pt x="429145" y="86144"/>
                </a:lnTo>
                <a:lnTo>
                  <a:pt x="432396" y="90182"/>
                </a:lnTo>
                <a:lnTo>
                  <a:pt x="433882" y="92837"/>
                </a:lnTo>
                <a:lnTo>
                  <a:pt x="447573" y="84455"/>
                </a:lnTo>
                <a:lnTo>
                  <a:pt x="460336" y="74726"/>
                </a:lnTo>
                <a:lnTo>
                  <a:pt x="472135" y="63906"/>
                </a:lnTo>
                <a:lnTo>
                  <a:pt x="482930" y="52222"/>
                </a:lnTo>
                <a:lnTo>
                  <a:pt x="482930" y="129832"/>
                </a:lnTo>
                <a:lnTo>
                  <a:pt x="493623" y="129832"/>
                </a:lnTo>
                <a:lnTo>
                  <a:pt x="493623" y="52222"/>
                </a:lnTo>
                <a:lnTo>
                  <a:pt x="493623" y="38252"/>
                </a:lnTo>
                <a:lnTo>
                  <a:pt x="497014" y="33096"/>
                </a:lnTo>
                <a:lnTo>
                  <a:pt x="500265" y="28067"/>
                </a:lnTo>
                <a:lnTo>
                  <a:pt x="503250" y="22898"/>
                </a:lnTo>
                <a:lnTo>
                  <a:pt x="546188" y="22898"/>
                </a:lnTo>
                <a:lnTo>
                  <a:pt x="546188" y="12573"/>
                </a:lnTo>
                <a:close/>
              </a:path>
              <a:path w="848360" h="133350">
                <a:moveTo>
                  <a:pt x="549986" y="82931"/>
                </a:moveTo>
                <a:lnTo>
                  <a:pt x="540804" y="74193"/>
                </a:lnTo>
                <a:lnTo>
                  <a:pt x="529069" y="64516"/>
                </a:lnTo>
                <a:lnTo>
                  <a:pt x="516242" y="54876"/>
                </a:lnTo>
                <a:lnTo>
                  <a:pt x="503783" y="46215"/>
                </a:lnTo>
                <a:lnTo>
                  <a:pt x="496341" y="52908"/>
                </a:lnTo>
                <a:lnTo>
                  <a:pt x="508863" y="61950"/>
                </a:lnTo>
                <a:lnTo>
                  <a:pt x="521550" y="72009"/>
                </a:lnTo>
                <a:lnTo>
                  <a:pt x="533044" y="82003"/>
                </a:lnTo>
                <a:lnTo>
                  <a:pt x="541985" y="90881"/>
                </a:lnTo>
                <a:lnTo>
                  <a:pt x="549986" y="82931"/>
                </a:lnTo>
                <a:close/>
              </a:path>
              <a:path w="848360" h="133350">
                <a:moveTo>
                  <a:pt x="626110" y="43281"/>
                </a:moveTo>
                <a:lnTo>
                  <a:pt x="616216" y="43281"/>
                </a:lnTo>
                <a:lnTo>
                  <a:pt x="616216" y="53327"/>
                </a:lnTo>
                <a:lnTo>
                  <a:pt x="616216" y="85166"/>
                </a:lnTo>
                <a:lnTo>
                  <a:pt x="580872" y="85166"/>
                </a:lnTo>
                <a:lnTo>
                  <a:pt x="580872" y="53327"/>
                </a:lnTo>
                <a:lnTo>
                  <a:pt x="616216" y="53327"/>
                </a:lnTo>
                <a:lnTo>
                  <a:pt x="616216" y="43281"/>
                </a:lnTo>
                <a:lnTo>
                  <a:pt x="571119" y="43281"/>
                </a:lnTo>
                <a:lnTo>
                  <a:pt x="571119" y="106235"/>
                </a:lnTo>
                <a:lnTo>
                  <a:pt x="580872" y="106235"/>
                </a:lnTo>
                <a:lnTo>
                  <a:pt x="580872" y="95072"/>
                </a:lnTo>
                <a:lnTo>
                  <a:pt x="626110" y="95072"/>
                </a:lnTo>
                <a:lnTo>
                  <a:pt x="626110" y="85166"/>
                </a:lnTo>
                <a:lnTo>
                  <a:pt x="626110" y="53327"/>
                </a:lnTo>
                <a:lnTo>
                  <a:pt x="626110" y="43281"/>
                </a:lnTo>
                <a:close/>
              </a:path>
              <a:path w="848360" h="133350">
                <a:moveTo>
                  <a:pt x="677176" y="12573"/>
                </a:moveTo>
                <a:lnTo>
                  <a:pt x="557301" y="12573"/>
                </a:lnTo>
                <a:lnTo>
                  <a:pt x="557301" y="22898"/>
                </a:lnTo>
                <a:lnTo>
                  <a:pt x="650227" y="22898"/>
                </a:lnTo>
                <a:lnTo>
                  <a:pt x="650227" y="118110"/>
                </a:lnTo>
                <a:lnTo>
                  <a:pt x="649274" y="119087"/>
                </a:lnTo>
                <a:lnTo>
                  <a:pt x="643178" y="119367"/>
                </a:lnTo>
                <a:lnTo>
                  <a:pt x="632066" y="119507"/>
                </a:lnTo>
                <a:lnTo>
                  <a:pt x="621233" y="118948"/>
                </a:lnTo>
                <a:lnTo>
                  <a:pt x="621309" y="119087"/>
                </a:lnTo>
                <a:lnTo>
                  <a:pt x="622858" y="121881"/>
                </a:lnTo>
                <a:lnTo>
                  <a:pt x="624890" y="127038"/>
                </a:lnTo>
                <a:lnTo>
                  <a:pt x="625563" y="129946"/>
                </a:lnTo>
                <a:lnTo>
                  <a:pt x="634784" y="129946"/>
                </a:lnTo>
                <a:lnTo>
                  <a:pt x="660514" y="122859"/>
                </a:lnTo>
                <a:lnTo>
                  <a:pt x="660514" y="119507"/>
                </a:lnTo>
                <a:lnTo>
                  <a:pt x="660514" y="22898"/>
                </a:lnTo>
                <a:lnTo>
                  <a:pt x="677176" y="22898"/>
                </a:lnTo>
                <a:lnTo>
                  <a:pt x="677176" y="12573"/>
                </a:lnTo>
                <a:close/>
              </a:path>
              <a:path w="848360" h="133350">
                <a:moveTo>
                  <a:pt x="797737" y="12573"/>
                </a:moveTo>
                <a:lnTo>
                  <a:pt x="787857" y="12573"/>
                </a:lnTo>
                <a:lnTo>
                  <a:pt x="787857" y="22479"/>
                </a:lnTo>
                <a:lnTo>
                  <a:pt x="787857" y="44818"/>
                </a:lnTo>
                <a:lnTo>
                  <a:pt x="787857" y="54584"/>
                </a:lnTo>
                <a:lnTo>
                  <a:pt x="787857" y="77762"/>
                </a:lnTo>
                <a:lnTo>
                  <a:pt x="751420" y="77762"/>
                </a:lnTo>
                <a:lnTo>
                  <a:pt x="751420" y="54584"/>
                </a:lnTo>
                <a:lnTo>
                  <a:pt x="787857" y="54584"/>
                </a:lnTo>
                <a:lnTo>
                  <a:pt x="787857" y="44818"/>
                </a:lnTo>
                <a:lnTo>
                  <a:pt x="751420" y="44818"/>
                </a:lnTo>
                <a:lnTo>
                  <a:pt x="751420" y="22479"/>
                </a:lnTo>
                <a:lnTo>
                  <a:pt x="787857" y="22479"/>
                </a:lnTo>
                <a:lnTo>
                  <a:pt x="787857" y="12573"/>
                </a:lnTo>
                <a:lnTo>
                  <a:pt x="741387" y="12573"/>
                </a:lnTo>
                <a:lnTo>
                  <a:pt x="741387" y="22479"/>
                </a:lnTo>
                <a:lnTo>
                  <a:pt x="741387" y="44818"/>
                </a:lnTo>
                <a:lnTo>
                  <a:pt x="741387" y="54584"/>
                </a:lnTo>
                <a:lnTo>
                  <a:pt x="741387" y="77762"/>
                </a:lnTo>
                <a:lnTo>
                  <a:pt x="708469" y="77762"/>
                </a:lnTo>
                <a:lnTo>
                  <a:pt x="708875" y="72593"/>
                </a:lnTo>
                <a:lnTo>
                  <a:pt x="709015" y="67437"/>
                </a:lnTo>
                <a:lnTo>
                  <a:pt x="709015" y="54584"/>
                </a:lnTo>
                <a:lnTo>
                  <a:pt x="741387" y="54584"/>
                </a:lnTo>
                <a:lnTo>
                  <a:pt x="741387" y="44818"/>
                </a:lnTo>
                <a:lnTo>
                  <a:pt x="709015" y="44818"/>
                </a:lnTo>
                <a:lnTo>
                  <a:pt x="709015" y="22479"/>
                </a:lnTo>
                <a:lnTo>
                  <a:pt x="741387" y="22479"/>
                </a:lnTo>
                <a:lnTo>
                  <a:pt x="741387" y="12573"/>
                </a:lnTo>
                <a:lnTo>
                  <a:pt x="699122" y="12573"/>
                </a:lnTo>
                <a:lnTo>
                  <a:pt x="699122" y="62826"/>
                </a:lnTo>
                <a:lnTo>
                  <a:pt x="698677" y="78155"/>
                </a:lnTo>
                <a:lnTo>
                  <a:pt x="696582" y="94259"/>
                </a:lnTo>
                <a:lnTo>
                  <a:pt x="691692" y="109956"/>
                </a:lnTo>
                <a:lnTo>
                  <a:pt x="682866" y="124104"/>
                </a:lnTo>
                <a:lnTo>
                  <a:pt x="685038" y="125361"/>
                </a:lnTo>
                <a:lnTo>
                  <a:pt x="689102" y="128854"/>
                </a:lnTo>
                <a:lnTo>
                  <a:pt x="690587" y="130949"/>
                </a:lnTo>
                <a:lnTo>
                  <a:pt x="697293" y="121361"/>
                </a:lnTo>
                <a:lnTo>
                  <a:pt x="702157" y="110667"/>
                </a:lnTo>
                <a:lnTo>
                  <a:pt x="705472" y="99301"/>
                </a:lnTo>
                <a:lnTo>
                  <a:pt x="707529" y="87680"/>
                </a:lnTo>
                <a:lnTo>
                  <a:pt x="741387" y="87680"/>
                </a:lnTo>
                <a:lnTo>
                  <a:pt x="741387" y="128854"/>
                </a:lnTo>
                <a:lnTo>
                  <a:pt x="751420" y="128854"/>
                </a:lnTo>
                <a:lnTo>
                  <a:pt x="751420" y="87680"/>
                </a:lnTo>
                <a:lnTo>
                  <a:pt x="787857" y="87680"/>
                </a:lnTo>
                <a:lnTo>
                  <a:pt x="787857" y="118668"/>
                </a:lnTo>
                <a:lnTo>
                  <a:pt x="786904" y="119507"/>
                </a:lnTo>
                <a:lnTo>
                  <a:pt x="784199" y="119646"/>
                </a:lnTo>
                <a:lnTo>
                  <a:pt x="781761" y="119646"/>
                </a:lnTo>
                <a:lnTo>
                  <a:pt x="772553" y="119786"/>
                </a:lnTo>
                <a:lnTo>
                  <a:pt x="763066" y="119367"/>
                </a:lnTo>
                <a:lnTo>
                  <a:pt x="763130" y="119507"/>
                </a:lnTo>
                <a:lnTo>
                  <a:pt x="763206" y="119646"/>
                </a:lnTo>
                <a:lnTo>
                  <a:pt x="763270" y="119786"/>
                </a:lnTo>
                <a:lnTo>
                  <a:pt x="764425" y="122161"/>
                </a:lnTo>
                <a:lnTo>
                  <a:pt x="766051" y="126619"/>
                </a:lnTo>
                <a:lnTo>
                  <a:pt x="766457" y="129413"/>
                </a:lnTo>
                <a:lnTo>
                  <a:pt x="779183" y="129552"/>
                </a:lnTo>
                <a:lnTo>
                  <a:pt x="787044" y="129413"/>
                </a:lnTo>
                <a:lnTo>
                  <a:pt x="791641" y="127736"/>
                </a:lnTo>
                <a:lnTo>
                  <a:pt x="795985" y="125920"/>
                </a:lnTo>
                <a:lnTo>
                  <a:pt x="797737" y="122859"/>
                </a:lnTo>
                <a:lnTo>
                  <a:pt x="797737" y="119786"/>
                </a:lnTo>
                <a:lnTo>
                  <a:pt x="797737" y="87680"/>
                </a:lnTo>
                <a:lnTo>
                  <a:pt x="797737" y="77762"/>
                </a:lnTo>
                <a:lnTo>
                  <a:pt x="797737" y="54584"/>
                </a:lnTo>
                <a:lnTo>
                  <a:pt x="797737" y="44818"/>
                </a:lnTo>
                <a:lnTo>
                  <a:pt x="797737" y="22479"/>
                </a:lnTo>
                <a:lnTo>
                  <a:pt x="797737" y="12573"/>
                </a:lnTo>
                <a:close/>
              </a:path>
              <a:path w="848360" h="133350">
                <a:moveTo>
                  <a:pt x="848004" y="66459"/>
                </a:moveTo>
                <a:lnTo>
                  <a:pt x="846074" y="46977"/>
                </a:lnTo>
                <a:lnTo>
                  <a:pt x="840613" y="29413"/>
                </a:lnTo>
                <a:lnTo>
                  <a:pt x="832116" y="13741"/>
                </a:lnTo>
                <a:lnTo>
                  <a:pt x="821042" y="0"/>
                </a:lnTo>
                <a:lnTo>
                  <a:pt x="812914" y="4330"/>
                </a:lnTo>
                <a:lnTo>
                  <a:pt x="823429" y="17551"/>
                </a:lnTo>
                <a:lnTo>
                  <a:pt x="831354" y="32308"/>
                </a:lnTo>
                <a:lnTo>
                  <a:pt x="836371" y="48602"/>
                </a:lnTo>
                <a:lnTo>
                  <a:pt x="838111" y="66459"/>
                </a:lnTo>
                <a:lnTo>
                  <a:pt x="836371" y="84315"/>
                </a:lnTo>
                <a:lnTo>
                  <a:pt x="831354" y="100609"/>
                </a:lnTo>
                <a:lnTo>
                  <a:pt x="823429" y="115354"/>
                </a:lnTo>
                <a:lnTo>
                  <a:pt x="812914" y="128574"/>
                </a:lnTo>
                <a:lnTo>
                  <a:pt x="821042" y="132905"/>
                </a:lnTo>
                <a:lnTo>
                  <a:pt x="832116" y="119164"/>
                </a:lnTo>
                <a:lnTo>
                  <a:pt x="840613" y="103505"/>
                </a:lnTo>
                <a:lnTo>
                  <a:pt x="846074" y="85928"/>
                </a:lnTo>
                <a:lnTo>
                  <a:pt x="848004" y="664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8004" y="3792829"/>
            <a:ext cx="65205" cy="6518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69879" y="3752093"/>
            <a:ext cx="602685" cy="14096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763304" y="3721149"/>
            <a:ext cx="375776" cy="12787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137732" y="3720591"/>
            <a:ext cx="1488328" cy="317979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5162651" y="3805189"/>
            <a:ext cx="26670" cy="48260"/>
          </a:xfrm>
          <a:custGeom>
            <a:avLst/>
            <a:gdLst/>
            <a:ahLst/>
            <a:cxnLst/>
            <a:rect l="l" t="t" r="r" b="b"/>
            <a:pathLst>
              <a:path w="26670" h="48260">
                <a:moveTo>
                  <a:pt x="2980" y="47743"/>
                </a:moveTo>
                <a:lnTo>
                  <a:pt x="0" y="40344"/>
                </a:lnTo>
                <a:lnTo>
                  <a:pt x="6972" y="36588"/>
                </a:lnTo>
                <a:lnTo>
                  <a:pt x="12191" y="31968"/>
                </a:lnTo>
                <a:lnTo>
                  <a:pt x="15582" y="26406"/>
                </a:lnTo>
                <a:lnTo>
                  <a:pt x="17068" y="19823"/>
                </a:lnTo>
                <a:lnTo>
                  <a:pt x="16255" y="19962"/>
                </a:lnTo>
                <a:lnTo>
                  <a:pt x="9211" y="19962"/>
                </a:lnTo>
                <a:lnTo>
                  <a:pt x="4605" y="16612"/>
                </a:lnTo>
                <a:lnTo>
                  <a:pt x="4605" y="3490"/>
                </a:lnTo>
                <a:lnTo>
                  <a:pt x="9347" y="0"/>
                </a:lnTo>
                <a:lnTo>
                  <a:pt x="22351" y="0"/>
                </a:lnTo>
                <a:lnTo>
                  <a:pt x="26415" y="6282"/>
                </a:lnTo>
                <a:lnTo>
                  <a:pt x="26415" y="16054"/>
                </a:lnTo>
                <a:lnTo>
                  <a:pt x="24753" y="26639"/>
                </a:lnTo>
                <a:lnTo>
                  <a:pt x="20031" y="35615"/>
                </a:lnTo>
                <a:lnTo>
                  <a:pt x="12642" y="42732"/>
                </a:lnTo>
                <a:lnTo>
                  <a:pt x="2980" y="477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303354" y="3721156"/>
            <a:ext cx="554355" cy="132080"/>
          </a:xfrm>
          <a:custGeom>
            <a:avLst/>
            <a:gdLst/>
            <a:ahLst/>
            <a:cxnLst/>
            <a:rect l="l" t="t" r="r" b="b"/>
            <a:pathLst>
              <a:path w="554354" h="132079">
                <a:moveTo>
                  <a:pt x="30340" y="52489"/>
                </a:moveTo>
                <a:lnTo>
                  <a:pt x="25387" y="48856"/>
                </a:lnTo>
                <a:lnTo>
                  <a:pt x="19113" y="45085"/>
                </a:lnTo>
                <a:lnTo>
                  <a:pt x="12268" y="41529"/>
                </a:lnTo>
                <a:lnTo>
                  <a:pt x="5549" y="38531"/>
                </a:lnTo>
                <a:lnTo>
                  <a:pt x="0" y="46342"/>
                </a:lnTo>
                <a:lnTo>
                  <a:pt x="6819" y="49580"/>
                </a:lnTo>
                <a:lnTo>
                  <a:pt x="13652" y="53378"/>
                </a:lnTo>
                <a:lnTo>
                  <a:pt x="19812" y="57365"/>
                </a:lnTo>
                <a:lnTo>
                  <a:pt x="24650" y="61150"/>
                </a:lnTo>
                <a:lnTo>
                  <a:pt x="30340" y="52489"/>
                </a:lnTo>
                <a:close/>
              </a:path>
              <a:path w="554354" h="132079">
                <a:moveTo>
                  <a:pt x="35623" y="80264"/>
                </a:moveTo>
                <a:lnTo>
                  <a:pt x="28041" y="73850"/>
                </a:lnTo>
                <a:lnTo>
                  <a:pt x="22161" y="86080"/>
                </a:lnTo>
                <a:lnTo>
                  <a:pt x="15849" y="98272"/>
                </a:lnTo>
                <a:lnTo>
                  <a:pt x="9639" y="109537"/>
                </a:lnTo>
                <a:lnTo>
                  <a:pt x="4064" y="118935"/>
                </a:lnTo>
                <a:lnTo>
                  <a:pt x="12598" y="125501"/>
                </a:lnTo>
                <a:lnTo>
                  <a:pt x="12674" y="125361"/>
                </a:lnTo>
                <a:lnTo>
                  <a:pt x="18402" y="115036"/>
                </a:lnTo>
                <a:lnTo>
                  <a:pt x="24422" y="103568"/>
                </a:lnTo>
                <a:lnTo>
                  <a:pt x="30276" y="91757"/>
                </a:lnTo>
                <a:lnTo>
                  <a:pt x="35623" y="80264"/>
                </a:lnTo>
                <a:close/>
              </a:path>
              <a:path w="554354" h="132079">
                <a:moveTo>
                  <a:pt x="36576" y="16192"/>
                </a:moveTo>
                <a:lnTo>
                  <a:pt x="31750" y="12242"/>
                </a:lnTo>
                <a:lnTo>
                  <a:pt x="25666" y="8255"/>
                </a:lnTo>
                <a:lnTo>
                  <a:pt x="18935" y="4470"/>
                </a:lnTo>
                <a:lnTo>
                  <a:pt x="12331" y="1257"/>
                </a:lnTo>
                <a:lnTo>
                  <a:pt x="6769" y="8788"/>
                </a:lnTo>
                <a:lnTo>
                  <a:pt x="13411" y="12242"/>
                </a:lnTo>
                <a:lnTo>
                  <a:pt x="20002" y="16192"/>
                </a:lnTo>
                <a:lnTo>
                  <a:pt x="26085" y="20434"/>
                </a:lnTo>
                <a:lnTo>
                  <a:pt x="30746" y="24434"/>
                </a:lnTo>
                <a:lnTo>
                  <a:pt x="36576" y="16192"/>
                </a:lnTo>
                <a:close/>
              </a:path>
              <a:path w="554354" h="132079">
                <a:moveTo>
                  <a:pt x="113792" y="58635"/>
                </a:moveTo>
                <a:lnTo>
                  <a:pt x="104305" y="58635"/>
                </a:lnTo>
                <a:lnTo>
                  <a:pt x="104305" y="66725"/>
                </a:lnTo>
                <a:lnTo>
                  <a:pt x="104305" y="76923"/>
                </a:lnTo>
                <a:lnTo>
                  <a:pt x="104305" y="84315"/>
                </a:lnTo>
                <a:lnTo>
                  <a:pt x="104305" y="94792"/>
                </a:lnTo>
                <a:lnTo>
                  <a:pt x="58381" y="94792"/>
                </a:lnTo>
                <a:lnTo>
                  <a:pt x="58381" y="84315"/>
                </a:lnTo>
                <a:lnTo>
                  <a:pt x="104305" y="84315"/>
                </a:lnTo>
                <a:lnTo>
                  <a:pt x="104305" y="76923"/>
                </a:lnTo>
                <a:lnTo>
                  <a:pt x="58381" y="76923"/>
                </a:lnTo>
                <a:lnTo>
                  <a:pt x="58381" y="66725"/>
                </a:lnTo>
                <a:lnTo>
                  <a:pt x="104305" y="66725"/>
                </a:lnTo>
                <a:lnTo>
                  <a:pt x="104305" y="58635"/>
                </a:lnTo>
                <a:lnTo>
                  <a:pt x="49034" y="58635"/>
                </a:lnTo>
                <a:lnTo>
                  <a:pt x="49034" y="127177"/>
                </a:lnTo>
                <a:lnTo>
                  <a:pt x="58381" y="127177"/>
                </a:lnTo>
                <a:lnTo>
                  <a:pt x="58381" y="102323"/>
                </a:lnTo>
                <a:lnTo>
                  <a:pt x="104305" y="102323"/>
                </a:lnTo>
                <a:lnTo>
                  <a:pt x="104305" y="117538"/>
                </a:lnTo>
                <a:lnTo>
                  <a:pt x="103632" y="118097"/>
                </a:lnTo>
                <a:lnTo>
                  <a:pt x="101739" y="118097"/>
                </a:lnTo>
                <a:lnTo>
                  <a:pt x="99834" y="118237"/>
                </a:lnTo>
                <a:lnTo>
                  <a:pt x="93472" y="118237"/>
                </a:lnTo>
                <a:lnTo>
                  <a:pt x="86563" y="118097"/>
                </a:lnTo>
                <a:lnTo>
                  <a:pt x="86639" y="118237"/>
                </a:lnTo>
                <a:lnTo>
                  <a:pt x="87922" y="120472"/>
                </a:lnTo>
                <a:lnTo>
                  <a:pt x="89268" y="124383"/>
                </a:lnTo>
                <a:lnTo>
                  <a:pt x="89395" y="125501"/>
                </a:lnTo>
                <a:lnTo>
                  <a:pt x="89547" y="126898"/>
                </a:lnTo>
                <a:lnTo>
                  <a:pt x="99161" y="126898"/>
                </a:lnTo>
                <a:lnTo>
                  <a:pt x="105257" y="126758"/>
                </a:lnTo>
                <a:lnTo>
                  <a:pt x="109054" y="125361"/>
                </a:lnTo>
                <a:lnTo>
                  <a:pt x="112712" y="123964"/>
                </a:lnTo>
                <a:lnTo>
                  <a:pt x="113792" y="121170"/>
                </a:lnTo>
                <a:lnTo>
                  <a:pt x="113792" y="118237"/>
                </a:lnTo>
                <a:lnTo>
                  <a:pt x="113792" y="102323"/>
                </a:lnTo>
                <a:lnTo>
                  <a:pt x="113792" y="94792"/>
                </a:lnTo>
                <a:lnTo>
                  <a:pt x="113792" y="84315"/>
                </a:lnTo>
                <a:lnTo>
                  <a:pt x="113792" y="76923"/>
                </a:lnTo>
                <a:lnTo>
                  <a:pt x="113792" y="66725"/>
                </a:lnTo>
                <a:lnTo>
                  <a:pt x="113792" y="58635"/>
                </a:lnTo>
                <a:close/>
              </a:path>
              <a:path w="554354" h="132079">
                <a:moveTo>
                  <a:pt x="124218" y="42722"/>
                </a:moveTo>
                <a:lnTo>
                  <a:pt x="84531" y="42722"/>
                </a:lnTo>
                <a:lnTo>
                  <a:pt x="84531" y="33083"/>
                </a:lnTo>
                <a:lnTo>
                  <a:pt x="116497" y="33083"/>
                </a:lnTo>
                <a:lnTo>
                  <a:pt x="116497" y="25552"/>
                </a:lnTo>
                <a:lnTo>
                  <a:pt x="84531" y="25552"/>
                </a:lnTo>
                <a:lnTo>
                  <a:pt x="84531" y="16751"/>
                </a:lnTo>
                <a:lnTo>
                  <a:pt x="119748" y="16751"/>
                </a:lnTo>
                <a:lnTo>
                  <a:pt x="119748" y="9067"/>
                </a:lnTo>
                <a:lnTo>
                  <a:pt x="84531" y="9067"/>
                </a:lnTo>
                <a:lnTo>
                  <a:pt x="84531" y="0"/>
                </a:lnTo>
                <a:lnTo>
                  <a:pt x="74510" y="0"/>
                </a:lnTo>
                <a:lnTo>
                  <a:pt x="74510" y="9067"/>
                </a:lnTo>
                <a:lnTo>
                  <a:pt x="41046" y="9067"/>
                </a:lnTo>
                <a:lnTo>
                  <a:pt x="41046" y="16751"/>
                </a:lnTo>
                <a:lnTo>
                  <a:pt x="74510" y="16751"/>
                </a:lnTo>
                <a:lnTo>
                  <a:pt x="74510" y="25552"/>
                </a:lnTo>
                <a:lnTo>
                  <a:pt x="44297" y="25552"/>
                </a:lnTo>
                <a:lnTo>
                  <a:pt x="44297" y="33083"/>
                </a:lnTo>
                <a:lnTo>
                  <a:pt x="74510" y="33083"/>
                </a:lnTo>
                <a:lnTo>
                  <a:pt x="74510" y="42722"/>
                </a:lnTo>
                <a:lnTo>
                  <a:pt x="36576" y="42722"/>
                </a:lnTo>
                <a:lnTo>
                  <a:pt x="36576" y="50812"/>
                </a:lnTo>
                <a:lnTo>
                  <a:pt x="124218" y="50812"/>
                </a:lnTo>
                <a:lnTo>
                  <a:pt x="124218" y="42722"/>
                </a:lnTo>
                <a:close/>
              </a:path>
              <a:path w="554354" h="132079">
                <a:moveTo>
                  <a:pt x="158762" y="55562"/>
                </a:moveTo>
                <a:lnTo>
                  <a:pt x="154152" y="51574"/>
                </a:lnTo>
                <a:lnTo>
                  <a:pt x="148234" y="47409"/>
                </a:lnTo>
                <a:lnTo>
                  <a:pt x="141655" y="43484"/>
                </a:lnTo>
                <a:lnTo>
                  <a:pt x="135064" y="40208"/>
                </a:lnTo>
                <a:lnTo>
                  <a:pt x="129413" y="47409"/>
                </a:lnTo>
                <a:lnTo>
                  <a:pt x="129273" y="47409"/>
                </a:lnTo>
                <a:lnTo>
                  <a:pt x="135940" y="51117"/>
                </a:lnTo>
                <a:lnTo>
                  <a:pt x="142455" y="55295"/>
                </a:lnTo>
                <a:lnTo>
                  <a:pt x="148285" y="59613"/>
                </a:lnTo>
                <a:lnTo>
                  <a:pt x="152806" y="63652"/>
                </a:lnTo>
                <a:lnTo>
                  <a:pt x="158762" y="55562"/>
                </a:lnTo>
                <a:close/>
              </a:path>
              <a:path w="554354" h="132079">
                <a:moveTo>
                  <a:pt x="163512" y="20383"/>
                </a:moveTo>
                <a:lnTo>
                  <a:pt x="159232" y="15900"/>
                </a:lnTo>
                <a:lnTo>
                  <a:pt x="153720" y="11137"/>
                </a:lnTo>
                <a:lnTo>
                  <a:pt x="147548" y="6527"/>
                </a:lnTo>
                <a:lnTo>
                  <a:pt x="141287" y="2514"/>
                </a:lnTo>
                <a:lnTo>
                  <a:pt x="134924" y="9207"/>
                </a:lnTo>
                <a:lnTo>
                  <a:pt x="141147" y="13512"/>
                </a:lnTo>
                <a:lnTo>
                  <a:pt x="147269" y="18338"/>
                </a:lnTo>
                <a:lnTo>
                  <a:pt x="152692" y="23253"/>
                </a:lnTo>
                <a:lnTo>
                  <a:pt x="156870" y="27774"/>
                </a:lnTo>
                <a:lnTo>
                  <a:pt x="163512" y="20383"/>
                </a:lnTo>
                <a:close/>
              </a:path>
              <a:path w="554354" h="132079">
                <a:moveTo>
                  <a:pt x="163918" y="82359"/>
                </a:moveTo>
                <a:lnTo>
                  <a:pt x="156464" y="75946"/>
                </a:lnTo>
                <a:lnTo>
                  <a:pt x="150685" y="87655"/>
                </a:lnTo>
                <a:lnTo>
                  <a:pt x="144462" y="99364"/>
                </a:lnTo>
                <a:lnTo>
                  <a:pt x="138303" y="110185"/>
                </a:lnTo>
                <a:lnTo>
                  <a:pt x="132753" y="119214"/>
                </a:lnTo>
                <a:lnTo>
                  <a:pt x="141287" y="125641"/>
                </a:lnTo>
                <a:lnTo>
                  <a:pt x="147002" y="115620"/>
                </a:lnTo>
                <a:lnTo>
                  <a:pt x="152908" y="104635"/>
                </a:lnTo>
                <a:lnTo>
                  <a:pt x="158661" y="93332"/>
                </a:lnTo>
                <a:lnTo>
                  <a:pt x="163918" y="82359"/>
                </a:lnTo>
                <a:close/>
              </a:path>
              <a:path w="554354" h="132079">
                <a:moveTo>
                  <a:pt x="241261" y="75806"/>
                </a:moveTo>
                <a:lnTo>
                  <a:pt x="230962" y="75806"/>
                </a:lnTo>
                <a:lnTo>
                  <a:pt x="230962" y="85293"/>
                </a:lnTo>
                <a:lnTo>
                  <a:pt x="230962" y="111823"/>
                </a:lnTo>
                <a:lnTo>
                  <a:pt x="184645" y="111823"/>
                </a:lnTo>
                <a:lnTo>
                  <a:pt x="184645" y="85293"/>
                </a:lnTo>
                <a:lnTo>
                  <a:pt x="230962" y="85293"/>
                </a:lnTo>
                <a:lnTo>
                  <a:pt x="230962" y="75806"/>
                </a:lnTo>
                <a:lnTo>
                  <a:pt x="174612" y="75806"/>
                </a:lnTo>
                <a:lnTo>
                  <a:pt x="174612" y="127736"/>
                </a:lnTo>
                <a:lnTo>
                  <a:pt x="184645" y="127736"/>
                </a:lnTo>
                <a:lnTo>
                  <a:pt x="184645" y="121310"/>
                </a:lnTo>
                <a:lnTo>
                  <a:pt x="230962" y="121310"/>
                </a:lnTo>
                <a:lnTo>
                  <a:pt x="230962" y="127177"/>
                </a:lnTo>
                <a:lnTo>
                  <a:pt x="241261" y="127177"/>
                </a:lnTo>
                <a:lnTo>
                  <a:pt x="241261" y="121310"/>
                </a:lnTo>
                <a:lnTo>
                  <a:pt x="241261" y="111823"/>
                </a:lnTo>
                <a:lnTo>
                  <a:pt x="241261" y="85293"/>
                </a:lnTo>
                <a:lnTo>
                  <a:pt x="241261" y="75806"/>
                </a:lnTo>
                <a:close/>
              </a:path>
              <a:path w="554354" h="132079">
                <a:moveTo>
                  <a:pt x="250609" y="20662"/>
                </a:moveTo>
                <a:lnTo>
                  <a:pt x="212547" y="20662"/>
                </a:lnTo>
                <a:lnTo>
                  <a:pt x="212547" y="0"/>
                </a:lnTo>
                <a:lnTo>
                  <a:pt x="202387" y="0"/>
                </a:lnTo>
                <a:lnTo>
                  <a:pt x="202387" y="20662"/>
                </a:lnTo>
                <a:lnTo>
                  <a:pt x="166077" y="20662"/>
                </a:lnTo>
                <a:lnTo>
                  <a:pt x="166077" y="30429"/>
                </a:lnTo>
                <a:lnTo>
                  <a:pt x="202387" y="30429"/>
                </a:lnTo>
                <a:lnTo>
                  <a:pt x="202387" y="51371"/>
                </a:lnTo>
                <a:lnTo>
                  <a:pt x="170281" y="51371"/>
                </a:lnTo>
                <a:lnTo>
                  <a:pt x="170281" y="61150"/>
                </a:lnTo>
                <a:lnTo>
                  <a:pt x="245186" y="61150"/>
                </a:lnTo>
                <a:lnTo>
                  <a:pt x="245186" y="51371"/>
                </a:lnTo>
                <a:lnTo>
                  <a:pt x="212547" y="51371"/>
                </a:lnTo>
                <a:lnTo>
                  <a:pt x="212547" y="30429"/>
                </a:lnTo>
                <a:lnTo>
                  <a:pt x="250609" y="30429"/>
                </a:lnTo>
                <a:lnTo>
                  <a:pt x="250609" y="20662"/>
                </a:lnTo>
                <a:close/>
              </a:path>
              <a:path w="554354" h="132079">
                <a:moveTo>
                  <a:pt x="307644" y="70218"/>
                </a:moveTo>
                <a:lnTo>
                  <a:pt x="307568" y="69659"/>
                </a:lnTo>
                <a:lnTo>
                  <a:pt x="306997" y="65328"/>
                </a:lnTo>
                <a:lnTo>
                  <a:pt x="306425" y="60871"/>
                </a:lnTo>
                <a:lnTo>
                  <a:pt x="288810" y="65328"/>
                </a:lnTo>
                <a:lnTo>
                  <a:pt x="288810" y="36995"/>
                </a:lnTo>
                <a:lnTo>
                  <a:pt x="306425" y="36995"/>
                </a:lnTo>
                <a:lnTo>
                  <a:pt x="306425" y="27216"/>
                </a:lnTo>
                <a:lnTo>
                  <a:pt x="288810" y="27216"/>
                </a:lnTo>
                <a:lnTo>
                  <a:pt x="288810" y="419"/>
                </a:lnTo>
                <a:lnTo>
                  <a:pt x="279057" y="419"/>
                </a:lnTo>
                <a:lnTo>
                  <a:pt x="279057" y="27216"/>
                </a:lnTo>
                <a:lnTo>
                  <a:pt x="259143" y="27216"/>
                </a:lnTo>
                <a:lnTo>
                  <a:pt x="259143" y="36995"/>
                </a:lnTo>
                <a:lnTo>
                  <a:pt x="279057" y="36995"/>
                </a:lnTo>
                <a:lnTo>
                  <a:pt x="279057" y="67703"/>
                </a:lnTo>
                <a:lnTo>
                  <a:pt x="270929" y="69659"/>
                </a:lnTo>
                <a:lnTo>
                  <a:pt x="257517" y="72732"/>
                </a:lnTo>
                <a:lnTo>
                  <a:pt x="260362" y="82918"/>
                </a:lnTo>
                <a:lnTo>
                  <a:pt x="265912" y="81381"/>
                </a:lnTo>
                <a:lnTo>
                  <a:pt x="279057" y="77901"/>
                </a:lnTo>
                <a:lnTo>
                  <a:pt x="279057" y="116700"/>
                </a:lnTo>
                <a:lnTo>
                  <a:pt x="278244" y="117398"/>
                </a:lnTo>
                <a:lnTo>
                  <a:pt x="274726" y="117398"/>
                </a:lnTo>
                <a:lnTo>
                  <a:pt x="268897" y="117538"/>
                </a:lnTo>
                <a:lnTo>
                  <a:pt x="262394" y="117259"/>
                </a:lnTo>
                <a:lnTo>
                  <a:pt x="262458" y="117398"/>
                </a:lnTo>
                <a:lnTo>
                  <a:pt x="262534" y="117538"/>
                </a:lnTo>
                <a:lnTo>
                  <a:pt x="263753" y="120053"/>
                </a:lnTo>
                <a:lnTo>
                  <a:pt x="265239" y="124104"/>
                </a:lnTo>
                <a:lnTo>
                  <a:pt x="265315" y="124942"/>
                </a:lnTo>
                <a:lnTo>
                  <a:pt x="265506" y="126898"/>
                </a:lnTo>
                <a:lnTo>
                  <a:pt x="274853" y="126898"/>
                </a:lnTo>
                <a:lnTo>
                  <a:pt x="280416" y="126619"/>
                </a:lnTo>
                <a:lnTo>
                  <a:pt x="283933" y="124942"/>
                </a:lnTo>
                <a:lnTo>
                  <a:pt x="287451" y="123405"/>
                </a:lnTo>
                <a:lnTo>
                  <a:pt x="288810" y="120611"/>
                </a:lnTo>
                <a:lnTo>
                  <a:pt x="288810" y="117538"/>
                </a:lnTo>
                <a:lnTo>
                  <a:pt x="288810" y="77901"/>
                </a:lnTo>
                <a:lnTo>
                  <a:pt x="288810" y="75387"/>
                </a:lnTo>
                <a:lnTo>
                  <a:pt x="295046" y="73710"/>
                </a:lnTo>
                <a:lnTo>
                  <a:pt x="301409" y="71894"/>
                </a:lnTo>
                <a:lnTo>
                  <a:pt x="307644" y="70218"/>
                </a:lnTo>
                <a:close/>
              </a:path>
              <a:path w="554354" h="132079">
                <a:moveTo>
                  <a:pt x="373888" y="13119"/>
                </a:moveTo>
                <a:lnTo>
                  <a:pt x="308864" y="13119"/>
                </a:lnTo>
                <a:lnTo>
                  <a:pt x="308864" y="22758"/>
                </a:lnTo>
                <a:lnTo>
                  <a:pt x="364134" y="22758"/>
                </a:lnTo>
                <a:lnTo>
                  <a:pt x="364134" y="57238"/>
                </a:lnTo>
                <a:lnTo>
                  <a:pt x="312115" y="57238"/>
                </a:lnTo>
                <a:lnTo>
                  <a:pt x="312115" y="67424"/>
                </a:lnTo>
                <a:lnTo>
                  <a:pt x="364134" y="67424"/>
                </a:lnTo>
                <a:lnTo>
                  <a:pt x="364134" y="107213"/>
                </a:lnTo>
                <a:lnTo>
                  <a:pt x="307911" y="107213"/>
                </a:lnTo>
                <a:lnTo>
                  <a:pt x="307911" y="116979"/>
                </a:lnTo>
                <a:lnTo>
                  <a:pt x="364134" y="116979"/>
                </a:lnTo>
                <a:lnTo>
                  <a:pt x="364134" y="127177"/>
                </a:lnTo>
                <a:lnTo>
                  <a:pt x="373888" y="127177"/>
                </a:lnTo>
                <a:lnTo>
                  <a:pt x="373888" y="13119"/>
                </a:lnTo>
                <a:close/>
              </a:path>
              <a:path w="554354" h="132079">
                <a:moveTo>
                  <a:pt x="505688" y="56819"/>
                </a:moveTo>
                <a:lnTo>
                  <a:pt x="391629" y="56819"/>
                </a:lnTo>
                <a:lnTo>
                  <a:pt x="391629" y="82359"/>
                </a:lnTo>
                <a:lnTo>
                  <a:pt x="400977" y="82359"/>
                </a:lnTo>
                <a:lnTo>
                  <a:pt x="400977" y="65468"/>
                </a:lnTo>
                <a:lnTo>
                  <a:pt x="442963" y="65468"/>
                </a:lnTo>
                <a:lnTo>
                  <a:pt x="442963" y="78460"/>
                </a:lnTo>
                <a:lnTo>
                  <a:pt x="405041" y="78460"/>
                </a:lnTo>
                <a:lnTo>
                  <a:pt x="405041" y="119075"/>
                </a:lnTo>
                <a:lnTo>
                  <a:pt x="414794" y="119075"/>
                </a:lnTo>
                <a:lnTo>
                  <a:pt x="414794" y="86969"/>
                </a:lnTo>
                <a:lnTo>
                  <a:pt x="442963" y="86969"/>
                </a:lnTo>
                <a:lnTo>
                  <a:pt x="442963" y="127317"/>
                </a:lnTo>
                <a:lnTo>
                  <a:pt x="452716" y="127317"/>
                </a:lnTo>
                <a:lnTo>
                  <a:pt x="452716" y="86969"/>
                </a:lnTo>
                <a:lnTo>
                  <a:pt x="482117" y="86969"/>
                </a:lnTo>
                <a:lnTo>
                  <a:pt x="482117" y="110147"/>
                </a:lnTo>
                <a:lnTo>
                  <a:pt x="481571" y="110566"/>
                </a:lnTo>
                <a:lnTo>
                  <a:pt x="478053" y="110845"/>
                </a:lnTo>
                <a:lnTo>
                  <a:pt x="471551" y="110845"/>
                </a:lnTo>
                <a:lnTo>
                  <a:pt x="464375" y="110566"/>
                </a:lnTo>
                <a:lnTo>
                  <a:pt x="465594" y="113080"/>
                </a:lnTo>
                <a:lnTo>
                  <a:pt x="466940" y="116700"/>
                </a:lnTo>
                <a:lnTo>
                  <a:pt x="467487" y="119354"/>
                </a:lnTo>
                <a:lnTo>
                  <a:pt x="483476" y="119354"/>
                </a:lnTo>
                <a:lnTo>
                  <a:pt x="491058" y="116420"/>
                </a:lnTo>
                <a:lnTo>
                  <a:pt x="491871" y="113639"/>
                </a:lnTo>
                <a:lnTo>
                  <a:pt x="491871" y="110845"/>
                </a:lnTo>
                <a:lnTo>
                  <a:pt x="491871" y="86969"/>
                </a:lnTo>
                <a:lnTo>
                  <a:pt x="491871" y="78460"/>
                </a:lnTo>
                <a:lnTo>
                  <a:pt x="452716" y="78460"/>
                </a:lnTo>
                <a:lnTo>
                  <a:pt x="452716" y="65468"/>
                </a:lnTo>
                <a:lnTo>
                  <a:pt x="496074" y="65468"/>
                </a:lnTo>
                <a:lnTo>
                  <a:pt x="496074" y="82359"/>
                </a:lnTo>
                <a:lnTo>
                  <a:pt x="505688" y="82359"/>
                </a:lnTo>
                <a:lnTo>
                  <a:pt x="505688" y="65468"/>
                </a:lnTo>
                <a:lnTo>
                  <a:pt x="505688" y="56819"/>
                </a:lnTo>
                <a:close/>
              </a:path>
              <a:path w="554354" h="132079">
                <a:moveTo>
                  <a:pt x="508393" y="22059"/>
                </a:moveTo>
                <a:lnTo>
                  <a:pt x="487260" y="22059"/>
                </a:lnTo>
                <a:lnTo>
                  <a:pt x="487260" y="4749"/>
                </a:lnTo>
                <a:lnTo>
                  <a:pt x="405041" y="4749"/>
                </a:lnTo>
                <a:lnTo>
                  <a:pt x="405041" y="12560"/>
                </a:lnTo>
                <a:lnTo>
                  <a:pt x="477380" y="12560"/>
                </a:lnTo>
                <a:lnTo>
                  <a:pt x="477380" y="22059"/>
                </a:lnTo>
                <a:lnTo>
                  <a:pt x="388112" y="22059"/>
                </a:lnTo>
                <a:lnTo>
                  <a:pt x="388112" y="30149"/>
                </a:lnTo>
                <a:lnTo>
                  <a:pt x="477380" y="30149"/>
                </a:lnTo>
                <a:lnTo>
                  <a:pt x="477380" y="40487"/>
                </a:lnTo>
                <a:lnTo>
                  <a:pt x="404355" y="40487"/>
                </a:lnTo>
                <a:lnTo>
                  <a:pt x="404355" y="48158"/>
                </a:lnTo>
                <a:lnTo>
                  <a:pt x="487260" y="48158"/>
                </a:lnTo>
                <a:lnTo>
                  <a:pt x="487260" y="30149"/>
                </a:lnTo>
                <a:lnTo>
                  <a:pt x="508393" y="30149"/>
                </a:lnTo>
                <a:lnTo>
                  <a:pt x="508393" y="22059"/>
                </a:lnTo>
                <a:close/>
              </a:path>
              <a:path w="554354" h="132079">
                <a:moveTo>
                  <a:pt x="553910" y="90322"/>
                </a:moveTo>
                <a:lnTo>
                  <a:pt x="549846" y="84035"/>
                </a:lnTo>
                <a:lnTo>
                  <a:pt x="536841" y="84035"/>
                </a:lnTo>
                <a:lnTo>
                  <a:pt x="532104" y="87528"/>
                </a:lnTo>
                <a:lnTo>
                  <a:pt x="532104" y="100647"/>
                </a:lnTo>
                <a:lnTo>
                  <a:pt x="536714" y="104000"/>
                </a:lnTo>
                <a:lnTo>
                  <a:pt x="543750" y="104000"/>
                </a:lnTo>
                <a:lnTo>
                  <a:pt x="544563" y="103860"/>
                </a:lnTo>
                <a:lnTo>
                  <a:pt x="543077" y="110439"/>
                </a:lnTo>
                <a:lnTo>
                  <a:pt x="539686" y="116001"/>
                </a:lnTo>
                <a:lnTo>
                  <a:pt x="534466" y="120624"/>
                </a:lnTo>
                <a:lnTo>
                  <a:pt x="527494" y="124383"/>
                </a:lnTo>
                <a:lnTo>
                  <a:pt x="530479" y="131787"/>
                </a:lnTo>
                <a:lnTo>
                  <a:pt x="540143" y="126771"/>
                </a:lnTo>
                <a:lnTo>
                  <a:pt x="547535" y="119659"/>
                </a:lnTo>
                <a:lnTo>
                  <a:pt x="552246" y="110680"/>
                </a:lnTo>
                <a:lnTo>
                  <a:pt x="553910" y="100088"/>
                </a:lnTo>
                <a:lnTo>
                  <a:pt x="553910" y="903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7" name="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476262" y="3721149"/>
            <a:ext cx="1198042" cy="31993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8004" y="4224096"/>
            <a:ext cx="65205" cy="6518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70801" y="4183360"/>
            <a:ext cx="294191" cy="140967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4890363" y="4152143"/>
            <a:ext cx="252729" cy="128270"/>
          </a:xfrm>
          <a:custGeom>
            <a:avLst/>
            <a:gdLst/>
            <a:ahLst/>
            <a:cxnLst/>
            <a:rect l="l" t="t" r="r" b="b"/>
            <a:pathLst>
              <a:path w="252729" h="128270">
                <a:moveTo>
                  <a:pt x="35356" y="3632"/>
                </a:moveTo>
                <a:lnTo>
                  <a:pt x="26416" y="1117"/>
                </a:lnTo>
                <a:lnTo>
                  <a:pt x="26327" y="1397"/>
                </a:lnTo>
                <a:lnTo>
                  <a:pt x="21424" y="16256"/>
                </a:lnTo>
                <a:lnTo>
                  <a:pt x="15189" y="30645"/>
                </a:lnTo>
                <a:lnTo>
                  <a:pt x="7950" y="43688"/>
                </a:lnTo>
                <a:lnTo>
                  <a:pt x="0" y="54724"/>
                </a:lnTo>
                <a:lnTo>
                  <a:pt x="1485" y="57238"/>
                </a:lnTo>
                <a:lnTo>
                  <a:pt x="4178" y="63106"/>
                </a:lnTo>
                <a:lnTo>
                  <a:pt x="5016" y="65062"/>
                </a:lnTo>
                <a:lnTo>
                  <a:pt x="9207" y="60032"/>
                </a:lnTo>
                <a:lnTo>
                  <a:pt x="13144" y="54025"/>
                </a:lnTo>
                <a:lnTo>
                  <a:pt x="16929" y="47472"/>
                </a:lnTo>
                <a:lnTo>
                  <a:pt x="16929" y="127457"/>
                </a:lnTo>
                <a:lnTo>
                  <a:pt x="25869" y="127457"/>
                </a:lnTo>
                <a:lnTo>
                  <a:pt x="25869" y="47472"/>
                </a:lnTo>
                <a:lnTo>
                  <a:pt x="25869" y="29464"/>
                </a:lnTo>
                <a:lnTo>
                  <a:pt x="28536" y="23126"/>
                </a:lnTo>
                <a:lnTo>
                  <a:pt x="31026" y="16700"/>
                </a:lnTo>
                <a:lnTo>
                  <a:pt x="33299" y="10198"/>
                </a:lnTo>
                <a:lnTo>
                  <a:pt x="35356" y="3632"/>
                </a:lnTo>
                <a:close/>
              </a:path>
              <a:path w="252729" h="128270">
                <a:moveTo>
                  <a:pt x="127330" y="30924"/>
                </a:moveTo>
                <a:lnTo>
                  <a:pt x="119202" y="30924"/>
                </a:lnTo>
                <a:lnTo>
                  <a:pt x="119202" y="12433"/>
                </a:lnTo>
                <a:lnTo>
                  <a:pt x="110540" y="12433"/>
                </a:lnTo>
                <a:lnTo>
                  <a:pt x="110540" y="20523"/>
                </a:lnTo>
                <a:lnTo>
                  <a:pt x="110540" y="30924"/>
                </a:lnTo>
                <a:lnTo>
                  <a:pt x="110540" y="39090"/>
                </a:lnTo>
                <a:lnTo>
                  <a:pt x="110540" y="49987"/>
                </a:lnTo>
                <a:lnTo>
                  <a:pt x="94957" y="49987"/>
                </a:lnTo>
                <a:lnTo>
                  <a:pt x="94957" y="39090"/>
                </a:lnTo>
                <a:lnTo>
                  <a:pt x="110540" y="39090"/>
                </a:lnTo>
                <a:lnTo>
                  <a:pt x="110540" y="30924"/>
                </a:lnTo>
                <a:lnTo>
                  <a:pt x="94957" y="30924"/>
                </a:lnTo>
                <a:lnTo>
                  <a:pt x="94957" y="20523"/>
                </a:lnTo>
                <a:lnTo>
                  <a:pt x="110540" y="20523"/>
                </a:lnTo>
                <a:lnTo>
                  <a:pt x="110540" y="12433"/>
                </a:lnTo>
                <a:lnTo>
                  <a:pt x="94957" y="12433"/>
                </a:lnTo>
                <a:lnTo>
                  <a:pt x="94957" y="1397"/>
                </a:lnTo>
                <a:lnTo>
                  <a:pt x="85750" y="1397"/>
                </a:lnTo>
                <a:lnTo>
                  <a:pt x="85750" y="12433"/>
                </a:lnTo>
                <a:lnTo>
                  <a:pt x="65976" y="12433"/>
                </a:lnTo>
                <a:lnTo>
                  <a:pt x="65976" y="20523"/>
                </a:lnTo>
                <a:lnTo>
                  <a:pt x="85750" y="20523"/>
                </a:lnTo>
                <a:lnTo>
                  <a:pt x="85750" y="30924"/>
                </a:lnTo>
                <a:lnTo>
                  <a:pt x="56896" y="30924"/>
                </a:lnTo>
                <a:lnTo>
                  <a:pt x="56896" y="39090"/>
                </a:lnTo>
                <a:lnTo>
                  <a:pt x="85750" y="39090"/>
                </a:lnTo>
                <a:lnTo>
                  <a:pt x="85750" y="49987"/>
                </a:lnTo>
                <a:lnTo>
                  <a:pt x="65976" y="49987"/>
                </a:lnTo>
                <a:lnTo>
                  <a:pt x="65976" y="57937"/>
                </a:lnTo>
                <a:lnTo>
                  <a:pt x="85750" y="57937"/>
                </a:lnTo>
                <a:lnTo>
                  <a:pt x="85750" y="68554"/>
                </a:lnTo>
                <a:lnTo>
                  <a:pt x="63804" y="68554"/>
                </a:lnTo>
                <a:lnTo>
                  <a:pt x="63804" y="76644"/>
                </a:lnTo>
                <a:lnTo>
                  <a:pt x="85750" y="76644"/>
                </a:lnTo>
                <a:lnTo>
                  <a:pt x="85750" y="87541"/>
                </a:lnTo>
                <a:lnTo>
                  <a:pt x="59880" y="87541"/>
                </a:lnTo>
                <a:lnTo>
                  <a:pt x="59880" y="95491"/>
                </a:lnTo>
                <a:lnTo>
                  <a:pt x="85750" y="95491"/>
                </a:lnTo>
                <a:lnTo>
                  <a:pt x="85750" y="111544"/>
                </a:lnTo>
                <a:lnTo>
                  <a:pt x="94957" y="111544"/>
                </a:lnTo>
                <a:lnTo>
                  <a:pt x="94957" y="95491"/>
                </a:lnTo>
                <a:lnTo>
                  <a:pt x="124764" y="95491"/>
                </a:lnTo>
                <a:lnTo>
                  <a:pt x="124764" y="87541"/>
                </a:lnTo>
                <a:lnTo>
                  <a:pt x="94957" y="87541"/>
                </a:lnTo>
                <a:lnTo>
                  <a:pt x="94957" y="76644"/>
                </a:lnTo>
                <a:lnTo>
                  <a:pt x="120827" y="76644"/>
                </a:lnTo>
                <a:lnTo>
                  <a:pt x="120827" y="68554"/>
                </a:lnTo>
                <a:lnTo>
                  <a:pt x="94957" y="68554"/>
                </a:lnTo>
                <a:lnTo>
                  <a:pt x="94957" y="57937"/>
                </a:lnTo>
                <a:lnTo>
                  <a:pt x="119202" y="57937"/>
                </a:lnTo>
                <a:lnTo>
                  <a:pt x="119202" y="39090"/>
                </a:lnTo>
                <a:lnTo>
                  <a:pt x="127330" y="39090"/>
                </a:lnTo>
                <a:lnTo>
                  <a:pt x="127330" y="30924"/>
                </a:lnTo>
                <a:close/>
              </a:path>
              <a:path w="252729" h="128270">
                <a:moveTo>
                  <a:pt x="127609" y="115735"/>
                </a:moveTo>
                <a:lnTo>
                  <a:pt x="87960" y="115735"/>
                </a:lnTo>
                <a:lnTo>
                  <a:pt x="78232" y="115163"/>
                </a:lnTo>
                <a:lnTo>
                  <a:pt x="67678" y="112737"/>
                </a:lnTo>
                <a:lnTo>
                  <a:pt x="62115" y="109867"/>
                </a:lnTo>
                <a:lnTo>
                  <a:pt x="58674" y="108102"/>
                </a:lnTo>
                <a:lnTo>
                  <a:pt x="51206" y="100799"/>
                </a:lnTo>
                <a:lnTo>
                  <a:pt x="54686" y="91020"/>
                </a:lnTo>
                <a:lnTo>
                  <a:pt x="54838" y="90601"/>
                </a:lnTo>
                <a:lnTo>
                  <a:pt x="57797" y="79032"/>
                </a:lnTo>
                <a:lnTo>
                  <a:pt x="57912" y="78320"/>
                </a:lnTo>
                <a:lnTo>
                  <a:pt x="60058" y="66027"/>
                </a:lnTo>
                <a:lnTo>
                  <a:pt x="60172" y="65062"/>
                </a:lnTo>
                <a:lnTo>
                  <a:pt x="60858" y="58635"/>
                </a:lnTo>
                <a:lnTo>
                  <a:pt x="60934" y="57937"/>
                </a:lnTo>
                <a:lnTo>
                  <a:pt x="61010" y="57238"/>
                </a:lnTo>
                <a:lnTo>
                  <a:pt x="61633" y="51523"/>
                </a:lnTo>
                <a:lnTo>
                  <a:pt x="57569" y="50685"/>
                </a:lnTo>
                <a:lnTo>
                  <a:pt x="56222" y="50406"/>
                </a:lnTo>
                <a:lnTo>
                  <a:pt x="54724" y="50685"/>
                </a:lnTo>
                <a:lnTo>
                  <a:pt x="44437" y="50685"/>
                </a:lnTo>
                <a:lnTo>
                  <a:pt x="44551" y="50406"/>
                </a:lnTo>
                <a:lnTo>
                  <a:pt x="48679" y="40754"/>
                </a:lnTo>
                <a:lnTo>
                  <a:pt x="52946" y="30480"/>
                </a:lnTo>
                <a:lnTo>
                  <a:pt x="56553" y="21628"/>
                </a:lnTo>
                <a:lnTo>
                  <a:pt x="59880" y="13271"/>
                </a:lnTo>
                <a:lnTo>
                  <a:pt x="53505" y="11315"/>
                </a:lnTo>
                <a:lnTo>
                  <a:pt x="51879" y="11874"/>
                </a:lnTo>
                <a:lnTo>
                  <a:pt x="33464" y="11874"/>
                </a:lnTo>
                <a:lnTo>
                  <a:pt x="33464" y="20523"/>
                </a:lnTo>
                <a:lnTo>
                  <a:pt x="47688" y="20523"/>
                </a:lnTo>
                <a:lnTo>
                  <a:pt x="43510" y="30924"/>
                </a:lnTo>
                <a:lnTo>
                  <a:pt x="39116" y="41503"/>
                </a:lnTo>
                <a:lnTo>
                  <a:pt x="34277" y="52679"/>
                </a:lnTo>
                <a:lnTo>
                  <a:pt x="29527" y="63106"/>
                </a:lnTo>
                <a:lnTo>
                  <a:pt x="37934" y="65201"/>
                </a:lnTo>
                <a:lnTo>
                  <a:pt x="37998" y="65062"/>
                </a:lnTo>
                <a:lnTo>
                  <a:pt x="40906" y="58635"/>
                </a:lnTo>
                <a:lnTo>
                  <a:pt x="52425" y="58635"/>
                </a:lnTo>
                <a:lnTo>
                  <a:pt x="51231" y="67589"/>
                </a:lnTo>
                <a:lnTo>
                  <a:pt x="49669" y="75984"/>
                </a:lnTo>
                <a:lnTo>
                  <a:pt x="47713" y="83807"/>
                </a:lnTo>
                <a:lnTo>
                  <a:pt x="45377" y="91020"/>
                </a:lnTo>
                <a:lnTo>
                  <a:pt x="42811" y="85305"/>
                </a:lnTo>
                <a:lnTo>
                  <a:pt x="40779" y="78320"/>
                </a:lnTo>
                <a:lnTo>
                  <a:pt x="39154" y="69951"/>
                </a:lnTo>
                <a:lnTo>
                  <a:pt x="31292" y="72453"/>
                </a:lnTo>
                <a:lnTo>
                  <a:pt x="33274" y="81076"/>
                </a:lnTo>
                <a:lnTo>
                  <a:pt x="35560" y="88734"/>
                </a:lnTo>
                <a:lnTo>
                  <a:pt x="38150" y="95491"/>
                </a:lnTo>
                <a:lnTo>
                  <a:pt x="41046" y="101358"/>
                </a:lnTo>
                <a:lnTo>
                  <a:pt x="36982" y="109308"/>
                </a:lnTo>
                <a:lnTo>
                  <a:pt x="32105" y="115455"/>
                </a:lnTo>
                <a:lnTo>
                  <a:pt x="26416" y="119646"/>
                </a:lnTo>
                <a:lnTo>
                  <a:pt x="28448" y="121602"/>
                </a:lnTo>
                <a:lnTo>
                  <a:pt x="31115" y="125222"/>
                </a:lnTo>
                <a:lnTo>
                  <a:pt x="32372" y="127177"/>
                </a:lnTo>
                <a:lnTo>
                  <a:pt x="37934" y="122720"/>
                </a:lnTo>
                <a:lnTo>
                  <a:pt x="42811" y="116992"/>
                </a:lnTo>
                <a:lnTo>
                  <a:pt x="46736" y="109867"/>
                </a:lnTo>
                <a:lnTo>
                  <a:pt x="55092" y="117271"/>
                </a:lnTo>
                <a:lnTo>
                  <a:pt x="64985" y="121996"/>
                </a:lnTo>
                <a:lnTo>
                  <a:pt x="76568" y="124498"/>
                </a:lnTo>
                <a:lnTo>
                  <a:pt x="89941" y="125222"/>
                </a:lnTo>
                <a:lnTo>
                  <a:pt x="124218" y="125222"/>
                </a:lnTo>
                <a:lnTo>
                  <a:pt x="124320" y="124498"/>
                </a:lnTo>
                <a:lnTo>
                  <a:pt x="124625" y="122440"/>
                </a:lnTo>
                <a:lnTo>
                  <a:pt x="126250" y="118110"/>
                </a:lnTo>
                <a:lnTo>
                  <a:pt x="127609" y="115735"/>
                </a:lnTo>
                <a:close/>
              </a:path>
              <a:path w="252729" h="128270">
                <a:moveTo>
                  <a:pt x="252374" y="49987"/>
                </a:moveTo>
                <a:lnTo>
                  <a:pt x="242747" y="44818"/>
                </a:lnTo>
                <a:lnTo>
                  <a:pt x="238963" y="50685"/>
                </a:lnTo>
                <a:lnTo>
                  <a:pt x="234759" y="56261"/>
                </a:lnTo>
                <a:lnTo>
                  <a:pt x="230022" y="61569"/>
                </a:lnTo>
                <a:lnTo>
                  <a:pt x="230022" y="56959"/>
                </a:lnTo>
                <a:lnTo>
                  <a:pt x="230022" y="44119"/>
                </a:lnTo>
                <a:lnTo>
                  <a:pt x="230022" y="36156"/>
                </a:lnTo>
                <a:lnTo>
                  <a:pt x="230022" y="23317"/>
                </a:lnTo>
                <a:lnTo>
                  <a:pt x="230022" y="14109"/>
                </a:lnTo>
                <a:lnTo>
                  <a:pt x="219862" y="14109"/>
                </a:lnTo>
                <a:lnTo>
                  <a:pt x="219862" y="71755"/>
                </a:lnTo>
                <a:lnTo>
                  <a:pt x="218236" y="73291"/>
                </a:lnTo>
                <a:lnTo>
                  <a:pt x="214985" y="76085"/>
                </a:lnTo>
                <a:lnTo>
                  <a:pt x="164185" y="79438"/>
                </a:lnTo>
                <a:lnTo>
                  <a:pt x="164185" y="64782"/>
                </a:lnTo>
                <a:lnTo>
                  <a:pt x="219862" y="64782"/>
                </a:lnTo>
                <a:lnTo>
                  <a:pt x="219862" y="56959"/>
                </a:lnTo>
                <a:lnTo>
                  <a:pt x="164185" y="56959"/>
                </a:lnTo>
                <a:lnTo>
                  <a:pt x="164185" y="44119"/>
                </a:lnTo>
                <a:lnTo>
                  <a:pt x="219862" y="44119"/>
                </a:lnTo>
                <a:lnTo>
                  <a:pt x="219862" y="36156"/>
                </a:lnTo>
                <a:lnTo>
                  <a:pt x="164185" y="36156"/>
                </a:lnTo>
                <a:lnTo>
                  <a:pt x="164185" y="23317"/>
                </a:lnTo>
                <a:lnTo>
                  <a:pt x="219862" y="23317"/>
                </a:lnTo>
                <a:lnTo>
                  <a:pt x="219862" y="14109"/>
                </a:lnTo>
                <a:lnTo>
                  <a:pt x="192900" y="14109"/>
                </a:lnTo>
                <a:lnTo>
                  <a:pt x="195199" y="10337"/>
                </a:lnTo>
                <a:lnTo>
                  <a:pt x="197510" y="6007"/>
                </a:lnTo>
                <a:lnTo>
                  <a:pt x="199402" y="1955"/>
                </a:lnTo>
                <a:lnTo>
                  <a:pt x="187477" y="0"/>
                </a:lnTo>
                <a:lnTo>
                  <a:pt x="186258" y="4051"/>
                </a:lnTo>
                <a:lnTo>
                  <a:pt x="184099" y="9359"/>
                </a:lnTo>
                <a:lnTo>
                  <a:pt x="181787" y="14109"/>
                </a:lnTo>
                <a:lnTo>
                  <a:pt x="154152" y="14109"/>
                </a:lnTo>
                <a:lnTo>
                  <a:pt x="154152" y="79997"/>
                </a:lnTo>
                <a:lnTo>
                  <a:pt x="139255" y="80835"/>
                </a:lnTo>
                <a:lnTo>
                  <a:pt x="133159" y="81114"/>
                </a:lnTo>
                <a:lnTo>
                  <a:pt x="134645" y="91440"/>
                </a:lnTo>
                <a:lnTo>
                  <a:pt x="201701" y="86144"/>
                </a:lnTo>
                <a:lnTo>
                  <a:pt x="185902" y="95846"/>
                </a:lnTo>
                <a:lnTo>
                  <a:pt x="168910" y="104267"/>
                </a:lnTo>
                <a:lnTo>
                  <a:pt x="150863" y="111404"/>
                </a:lnTo>
                <a:lnTo>
                  <a:pt x="131940" y="117271"/>
                </a:lnTo>
                <a:lnTo>
                  <a:pt x="133972" y="119367"/>
                </a:lnTo>
                <a:lnTo>
                  <a:pt x="137223" y="124256"/>
                </a:lnTo>
                <a:lnTo>
                  <a:pt x="138582" y="126619"/>
                </a:lnTo>
                <a:lnTo>
                  <a:pt x="160782" y="118910"/>
                </a:lnTo>
                <a:lnTo>
                  <a:pt x="181914" y="109537"/>
                </a:lnTo>
                <a:lnTo>
                  <a:pt x="201688" y="98412"/>
                </a:lnTo>
                <a:lnTo>
                  <a:pt x="218884" y="86144"/>
                </a:lnTo>
                <a:lnTo>
                  <a:pt x="219862" y="85445"/>
                </a:lnTo>
                <a:lnTo>
                  <a:pt x="219862" y="116154"/>
                </a:lnTo>
                <a:lnTo>
                  <a:pt x="218909" y="117132"/>
                </a:lnTo>
                <a:lnTo>
                  <a:pt x="216065" y="117132"/>
                </a:lnTo>
                <a:lnTo>
                  <a:pt x="213080" y="117271"/>
                </a:lnTo>
                <a:lnTo>
                  <a:pt x="202920" y="117411"/>
                </a:lnTo>
                <a:lnTo>
                  <a:pt x="192227" y="116852"/>
                </a:lnTo>
                <a:lnTo>
                  <a:pt x="193852" y="119926"/>
                </a:lnTo>
                <a:lnTo>
                  <a:pt x="195478" y="124802"/>
                </a:lnTo>
                <a:lnTo>
                  <a:pt x="196011" y="127736"/>
                </a:lnTo>
                <a:lnTo>
                  <a:pt x="206692" y="127736"/>
                </a:lnTo>
                <a:lnTo>
                  <a:pt x="230022" y="120624"/>
                </a:lnTo>
                <a:lnTo>
                  <a:pt x="230022" y="117411"/>
                </a:lnTo>
                <a:lnTo>
                  <a:pt x="230022" y="85445"/>
                </a:lnTo>
                <a:lnTo>
                  <a:pt x="230022" y="79438"/>
                </a:lnTo>
                <a:lnTo>
                  <a:pt x="230022" y="76504"/>
                </a:lnTo>
                <a:lnTo>
                  <a:pt x="236143" y="70383"/>
                </a:lnTo>
                <a:lnTo>
                  <a:pt x="241134" y="64782"/>
                </a:lnTo>
                <a:lnTo>
                  <a:pt x="241909" y="63931"/>
                </a:lnTo>
                <a:lnTo>
                  <a:pt x="243776" y="61569"/>
                </a:lnTo>
                <a:lnTo>
                  <a:pt x="247434" y="56959"/>
                </a:lnTo>
                <a:lnTo>
                  <a:pt x="252374" y="499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157902" y="4152422"/>
            <a:ext cx="108585" cy="90805"/>
          </a:xfrm>
          <a:custGeom>
            <a:avLst/>
            <a:gdLst/>
            <a:ahLst/>
            <a:cxnLst/>
            <a:rect l="l" t="t" r="r" b="b"/>
            <a:pathLst>
              <a:path w="108585" h="90804">
                <a:moveTo>
                  <a:pt x="108242" y="24638"/>
                </a:moveTo>
                <a:lnTo>
                  <a:pt x="59067" y="24638"/>
                </a:lnTo>
                <a:lnTo>
                  <a:pt x="59067" y="0"/>
                </a:lnTo>
                <a:lnTo>
                  <a:pt x="48628" y="0"/>
                </a:lnTo>
                <a:lnTo>
                  <a:pt x="48628" y="24638"/>
                </a:lnTo>
                <a:lnTo>
                  <a:pt x="0" y="24638"/>
                </a:lnTo>
                <a:lnTo>
                  <a:pt x="0" y="34950"/>
                </a:lnTo>
                <a:lnTo>
                  <a:pt x="0" y="72339"/>
                </a:lnTo>
                <a:lnTo>
                  <a:pt x="0" y="82651"/>
                </a:lnTo>
                <a:lnTo>
                  <a:pt x="0" y="90385"/>
                </a:lnTo>
                <a:lnTo>
                  <a:pt x="9893" y="90385"/>
                </a:lnTo>
                <a:lnTo>
                  <a:pt x="9893" y="82651"/>
                </a:lnTo>
                <a:lnTo>
                  <a:pt x="108242" y="82651"/>
                </a:lnTo>
                <a:lnTo>
                  <a:pt x="108242" y="72339"/>
                </a:lnTo>
                <a:lnTo>
                  <a:pt x="9893" y="72339"/>
                </a:lnTo>
                <a:lnTo>
                  <a:pt x="9893" y="34950"/>
                </a:lnTo>
                <a:lnTo>
                  <a:pt x="108242" y="34950"/>
                </a:lnTo>
                <a:lnTo>
                  <a:pt x="108242" y="24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206530" y="4153121"/>
            <a:ext cx="198755" cy="127000"/>
          </a:xfrm>
          <a:custGeom>
            <a:avLst/>
            <a:gdLst/>
            <a:ahLst/>
            <a:cxnLst/>
            <a:rect l="l" t="t" r="r" b="b"/>
            <a:pathLst>
              <a:path w="198754" h="127000">
                <a:moveTo>
                  <a:pt x="10439" y="81534"/>
                </a:moveTo>
                <a:lnTo>
                  <a:pt x="0" y="81534"/>
                </a:lnTo>
                <a:lnTo>
                  <a:pt x="0" y="126758"/>
                </a:lnTo>
                <a:lnTo>
                  <a:pt x="10439" y="126758"/>
                </a:lnTo>
                <a:lnTo>
                  <a:pt x="10439" y="81534"/>
                </a:lnTo>
                <a:close/>
              </a:path>
              <a:path w="198754" h="127000">
                <a:moveTo>
                  <a:pt x="10439" y="34353"/>
                </a:moveTo>
                <a:lnTo>
                  <a:pt x="0" y="34353"/>
                </a:lnTo>
                <a:lnTo>
                  <a:pt x="0" y="71335"/>
                </a:lnTo>
                <a:lnTo>
                  <a:pt x="10439" y="71335"/>
                </a:lnTo>
                <a:lnTo>
                  <a:pt x="10439" y="34353"/>
                </a:lnTo>
                <a:close/>
              </a:path>
              <a:path w="198754" h="127000">
                <a:moveTo>
                  <a:pt x="59613" y="81534"/>
                </a:moveTo>
                <a:lnTo>
                  <a:pt x="49314" y="81534"/>
                </a:lnTo>
                <a:lnTo>
                  <a:pt x="49314" y="89484"/>
                </a:lnTo>
                <a:lnTo>
                  <a:pt x="59613" y="89484"/>
                </a:lnTo>
                <a:lnTo>
                  <a:pt x="59613" y="81534"/>
                </a:lnTo>
                <a:close/>
              </a:path>
              <a:path w="198754" h="127000">
                <a:moveTo>
                  <a:pt x="59613" y="34353"/>
                </a:moveTo>
                <a:lnTo>
                  <a:pt x="49314" y="34353"/>
                </a:lnTo>
                <a:lnTo>
                  <a:pt x="49314" y="71335"/>
                </a:lnTo>
                <a:lnTo>
                  <a:pt x="59613" y="71335"/>
                </a:lnTo>
                <a:lnTo>
                  <a:pt x="59613" y="34353"/>
                </a:lnTo>
                <a:close/>
              </a:path>
              <a:path w="198754" h="127000">
                <a:moveTo>
                  <a:pt x="95237" y="51244"/>
                </a:moveTo>
                <a:lnTo>
                  <a:pt x="85483" y="49288"/>
                </a:lnTo>
                <a:lnTo>
                  <a:pt x="83629" y="62966"/>
                </a:lnTo>
                <a:lnTo>
                  <a:pt x="80568" y="76555"/>
                </a:lnTo>
                <a:lnTo>
                  <a:pt x="76149" y="89077"/>
                </a:lnTo>
                <a:lnTo>
                  <a:pt x="70180" y="99542"/>
                </a:lnTo>
                <a:lnTo>
                  <a:pt x="79248" y="105270"/>
                </a:lnTo>
                <a:lnTo>
                  <a:pt x="85496" y="93802"/>
                </a:lnTo>
                <a:lnTo>
                  <a:pt x="90043" y="80238"/>
                </a:lnTo>
                <a:lnTo>
                  <a:pt x="93179" y="65684"/>
                </a:lnTo>
                <a:lnTo>
                  <a:pt x="95237" y="51244"/>
                </a:lnTo>
                <a:close/>
              </a:path>
              <a:path w="198754" h="127000">
                <a:moveTo>
                  <a:pt x="161747" y="23037"/>
                </a:moveTo>
                <a:lnTo>
                  <a:pt x="152260" y="17157"/>
                </a:lnTo>
                <a:lnTo>
                  <a:pt x="140614" y="10896"/>
                </a:lnTo>
                <a:lnTo>
                  <a:pt x="127952" y="4940"/>
                </a:lnTo>
                <a:lnTo>
                  <a:pt x="115417" y="0"/>
                </a:lnTo>
                <a:lnTo>
                  <a:pt x="109054" y="7962"/>
                </a:lnTo>
                <a:lnTo>
                  <a:pt x="121666" y="13093"/>
                </a:lnTo>
                <a:lnTo>
                  <a:pt x="134353" y="19253"/>
                </a:lnTo>
                <a:lnTo>
                  <a:pt x="145973" y="25806"/>
                </a:lnTo>
                <a:lnTo>
                  <a:pt x="155384" y="32118"/>
                </a:lnTo>
                <a:lnTo>
                  <a:pt x="161747" y="23037"/>
                </a:lnTo>
                <a:close/>
              </a:path>
              <a:path w="198754" h="127000">
                <a:moveTo>
                  <a:pt x="171907" y="91020"/>
                </a:moveTo>
                <a:lnTo>
                  <a:pt x="169062" y="90322"/>
                </a:lnTo>
                <a:lnTo>
                  <a:pt x="164871" y="88366"/>
                </a:lnTo>
                <a:lnTo>
                  <a:pt x="162560" y="86283"/>
                </a:lnTo>
                <a:lnTo>
                  <a:pt x="161620" y="101028"/>
                </a:lnTo>
                <a:lnTo>
                  <a:pt x="159994" y="109918"/>
                </a:lnTo>
                <a:lnTo>
                  <a:pt x="157099" y="114198"/>
                </a:lnTo>
                <a:lnTo>
                  <a:pt x="157429" y="114198"/>
                </a:lnTo>
                <a:lnTo>
                  <a:pt x="152133" y="115455"/>
                </a:lnTo>
                <a:lnTo>
                  <a:pt x="119761" y="115455"/>
                </a:lnTo>
                <a:lnTo>
                  <a:pt x="118262" y="114198"/>
                </a:lnTo>
                <a:lnTo>
                  <a:pt x="118262" y="37973"/>
                </a:lnTo>
                <a:lnTo>
                  <a:pt x="108102" y="37973"/>
                </a:lnTo>
                <a:lnTo>
                  <a:pt x="108102" y="121183"/>
                </a:lnTo>
                <a:lnTo>
                  <a:pt x="112039" y="124942"/>
                </a:lnTo>
                <a:lnTo>
                  <a:pt x="152679" y="124942"/>
                </a:lnTo>
                <a:lnTo>
                  <a:pt x="161658" y="123342"/>
                </a:lnTo>
                <a:lnTo>
                  <a:pt x="167271" y="117830"/>
                </a:lnTo>
                <a:lnTo>
                  <a:pt x="167982" y="115455"/>
                </a:lnTo>
                <a:lnTo>
                  <a:pt x="170383" y="107391"/>
                </a:lnTo>
                <a:lnTo>
                  <a:pt x="171907" y="91020"/>
                </a:lnTo>
                <a:close/>
              </a:path>
              <a:path w="198754" h="127000">
                <a:moveTo>
                  <a:pt x="198323" y="96189"/>
                </a:moveTo>
                <a:lnTo>
                  <a:pt x="194665" y="84175"/>
                </a:lnTo>
                <a:lnTo>
                  <a:pt x="188887" y="70853"/>
                </a:lnTo>
                <a:lnTo>
                  <a:pt x="181470" y="57315"/>
                </a:lnTo>
                <a:lnTo>
                  <a:pt x="172859" y="44678"/>
                </a:lnTo>
                <a:lnTo>
                  <a:pt x="164058" y="49288"/>
                </a:lnTo>
                <a:lnTo>
                  <a:pt x="172224" y="61925"/>
                </a:lnTo>
                <a:lnTo>
                  <a:pt x="179336" y="75603"/>
                </a:lnTo>
                <a:lnTo>
                  <a:pt x="184912" y="89052"/>
                </a:lnTo>
                <a:lnTo>
                  <a:pt x="187007" y="96189"/>
                </a:lnTo>
                <a:lnTo>
                  <a:pt x="188531" y="101028"/>
                </a:lnTo>
                <a:lnTo>
                  <a:pt x="198323" y="961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3" name="object 4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137732" y="4151864"/>
            <a:ext cx="2665262" cy="322027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91217" y="402914"/>
            <a:ext cx="794403" cy="403825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7451411" y="5200950"/>
            <a:ext cx="57150" cy="93980"/>
          </a:xfrm>
          <a:custGeom>
            <a:avLst/>
            <a:gdLst/>
            <a:ahLst/>
            <a:cxnLst/>
            <a:rect l="l" t="t" r="r" b="b"/>
            <a:pathLst>
              <a:path w="57150" h="93979">
                <a:moveTo>
                  <a:pt x="27865" y="57601"/>
                </a:moveTo>
                <a:lnTo>
                  <a:pt x="17027" y="55417"/>
                </a:lnTo>
                <a:lnTo>
                  <a:pt x="8166" y="49374"/>
                </a:lnTo>
                <a:lnTo>
                  <a:pt x="2186" y="40232"/>
                </a:lnTo>
                <a:lnTo>
                  <a:pt x="0" y="28711"/>
                </a:lnTo>
                <a:lnTo>
                  <a:pt x="1988" y="17719"/>
                </a:lnTo>
                <a:lnTo>
                  <a:pt x="7624" y="8550"/>
                </a:lnTo>
                <a:lnTo>
                  <a:pt x="16368" y="2295"/>
                </a:lnTo>
                <a:lnTo>
                  <a:pt x="27686" y="0"/>
                </a:lnTo>
                <a:lnTo>
                  <a:pt x="39085" y="2524"/>
                </a:lnTo>
                <a:lnTo>
                  <a:pt x="40824" y="3974"/>
                </a:lnTo>
                <a:lnTo>
                  <a:pt x="27686" y="3974"/>
                </a:lnTo>
                <a:lnTo>
                  <a:pt x="18248" y="5924"/>
                </a:lnTo>
                <a:lnTo>
                  <a:pt x="10773" y="11235"/>
                </a:lnTo>
                <a:lnTo>
                  <a:pt x="5870" y="19100"/>
                </a:lnTo>
                <a:lnTo>
                  <a:pt x="4146" y="28711"/>
                </a:lnTo>
                <a:lnTo>
                  <a:pt x="5987" y="38500"/>
                </a:lnTo>
                <a:lnTo>
                  <a:pt x="11103" y="46410"/>
                </a:lnTo>
                <a:lnTo>
                  <a:pt x="18782" y="51699"/>
                </a:lnTo>
                <a:lnTo>
                  <a:pt x="28312" y="53627"/>
                </a:lnTo>
                <a:lnTo>
                  <a:pt x="42212" y="53627"/>
                </a:lnTo>
                <a:lnTo>
                  <a:pt x="35752" y="56484"/>
                </a:lnTo>
                <a:lnTo>
                  <a:pt x="27865" y="57601"/>
                </a:lnTo>
                <a:close/>
              </a:path>
              <a:path w="57150" h="93979">
                <a:moveTo>
                  <a:pt x="42212" y="53627"/>
                </a:moveTo>
                <a:lnTo>
                  <a:pt x="28312" y="53627"/>
                </a:lnTo>
                <a:lnTo>
                  <a:pt x="38250" y="51500"/>
                </a:lnTo>
                <a:lnTo>
                  <a:pt x="46040" y="45790"/>
                </a:lnTo>
                <a:lnTo>
                  <a:pt x="50706" y="37502"/>
                </a:lnTo>
                <a:lnTo>
                  <a:pt x="51210" y="28711"/>
                </a:lnTo>
                <a:lnTo>
                  <a:pt x="51272" y="27639"/>
                </a:lnTo>
                <a:lnTo>
                  <a:pt x="27686" y="3974"/>
                </a:lnTo>
                <a:lnTo>
                  <a:pt x="40824" y="3974"/>
                </a:lnTo>
                <a:lnTo>
                  <a:pt x="48357" y="10253"/>
                </a:lnTo>
                <a:lnTo>
                  <a:pt x="54597" y="23515"/>
                </a:lnTo>
                <a:lnTo>
                  <a:pt x="56873" y="42419"/>
                </a:lnTo>
                <a:lnTo>
                  <a:pt x="52210" y="42419"/>
                </a:lnTo>
                <a:lnTo>
                  <a:pt x="48494" y="48559"/>
                </a:lnTo>
                <a:lnTo>
                  <a:pt x="42818" y="53359"/>
                </a:lnTo>
                <a:lnTo>
                  <a:pt x="42212" y="53627"/>
                </a:lnTo>
                <a:close/>
              </a:path>
              <a:path w="57150" h="93979">
                <a:moveTo>
                  <a:pt x="39731" y="89973"/>
                </a:moveTo>
                <a:lnTo>
                  <a:pt x="26704" y="89973"/>
                </a:lnTo>
                <a:lnTo>
                  <a:pt x="38004" y="86851"/>
                </a:lnTo>
                <a:lnTo>
                  <a:pt x="46185" y="77683"/>
                </a:lnTo>
                <a:lnTo>
                  <a:pt x="51158" y="62772"/>
                </a:lnTo>
                <a:lnTo>
                  <a:pt x="52817" y="42642"/>
                </a:lnTo>
                <a:lnTo>
                  <a:pt x="52835" y="42419"/>
                </a:lnTo>
                <a:lnTo>
                  <a:pt x="56873" y="42419"/>
                </a:lnTo>
                <a:lnTo>
                  <a:pt x="56900" y="42642"/>
                </a:lnTo>
                <a:lnTo>
                  <a:pt x="55379" y="61566"/>
                </a:lnTo>
                <a:lnTo>
                  <a:pt x="50455" y="77683"/>
                </a:lnTo>
                <a:lnTo>
                  <a:pt x="50361" y="77990"/>
                </a:lnTo>
                <a:lnTo>
                  <a:pt x="41064" y="89567"/>
                </a:lnTo>
                <a:lnTo>
                  <a:pt x="39731" y="89973"/>
                </a:lnTo>
                <a:close/>
              </a:path>
              <a:path w="57150" h="93979">
                <a:moveTo>
                  <a:pt x="26704" y="93947"/>
                </a:moveTo>
                <a:lnTo>
                  <a:pt x="16780" y="92168"/>
                </a:lnTo>
                <a:lnTo>
                  <a:pt x="9059" y="87177"/>
                </a:lnTo>
                <a:lnTo>
                  <a:pt x="3851" y="79499"/>
                </a:lnTo>
                <a:lnTo>
                  <a:pt x="1465" y="69657"/>
                </a:lnTo>
                <a:lnTo>
                  <a:pt x="5620" y="69657"/>
                </a:lnTo>
                <a:lnTo>
                  <a:pt x="7640" y="77683"/>
                </a:lnTo>
                <a:lnTo>
                  <a:pt x="7795" y="77990"/>
                </a:lnTo>
                <a:lnTo>
                  <a:pt x="11974" y="84236"/>
                </a:lnTo>
                <a:lnTo>
                  <a:pt x="18371" y="88457"/>
                </a:lnTo>
                <a:lnTo>
                  <a:pt x="26704" y="89973"/>
                </a:lnTo>
                <a:lnTo>
                  <a:pt x="39731" y="89973"/>
                </a:lnTo>
                <a:lnTo>
                  <a:pt x="26704" y="93947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2026-03-31T08:22:41Z</dcterms:created>
  <dcterms:modified xsi:type="dcterms:W3CDTF">2026-03-31T08:22:41Z</dcterms:modified>
</cp:coreProperties>
</file>