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18648" cy="1470025"/>
          </a:xfrm>
        </p:spPr>
        <p:txBody>
          <a:bodyPr>
            <a:noAutofit/>
          </a:bodyPr>
          <a:lstStyle/>
          <a:p>
            <a:r>
              <a:rPr lang="zh-CN" altLang="en-US" sz="3200" smtClean="0"/>
              <a:t>大学生</a:t>
            </a:r>
            <a:r>
              <a:rPr lang="zh-CN" altLang="en-US" sz="3200"/>
              <a:t>创新创业训练计划项目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>                                                          </a:t>
            </a:r>
            <a:br>
              <a:rPr lang="en-US" altLang="zh-CN" sz="3200" dirty="0" smtClean="0"/>
            </a:b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zh-CN" altLang="en-US" sz="3200" dirty="0" smtClean="0"/>
              <a:t>学生申报项目，申请中期检查，申请结题，申请延期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zh-CN" altLang="en-US" sz="3200" dirty="0" smtClean="0"/>
              <a:t>操作指南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6832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2666769" cy="214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980728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学生登录教务系统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实践教学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大研项目管理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4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1</a:t>
            </a:r>
            <a:r>
              <a:rPr lang="zh-CN" altLang="en-US" b="1" dirty="0" smtClean="0">
                <a:solidFill>
                  <a:srgbClr val="00B050"/>
                </a:solidFill>
              </a:rPr>
              <a:t>：申报指南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470" y="2348880"/>
            <a:ext cx="886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点击“大研项目申报”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在以下界面中按要求填写相关信息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填写无误后点击保存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4036"/>
            <a:ext cx="30765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20885"/>
            <a:ext cx="7299524" cy="393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0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728788"/>
            <a:ext cx="7513637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点击“送审”（</a:t>
            </a:r>
            <a:r>
              <a:rPr lang="zh-CN" altLang="en-US" dirty="0"/>
              <a:t>保存后可以修改，送审后不能</a:t>
            </a:r>
            <a:r>
              <a:rPr lang="zh-CN" altLang="en-US" dirty="0" smtClean="0"/>
              <a:t>修改）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57332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审核结果也可以在此处查看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4388" y="395372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1</a:t>
            </a:r>
            <a:r>
              <a:rPr lang="zh-CN" altLang="en-US" b="1" dirty="0" smtClean="0">
                <a:solidFill>
                  <a:srgbClr val="00B050"/>
                </a:solidFill>
              </a:rPr>
              <a:t>：申报指南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9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2062163"/>
            <a:ext cx="7637463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7" y="836712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2</a:t>
            </a:r>
            <a:r>
              <a:rPr lang="zh-CN" altLang="en-US" b="1" dirty="0" smtClean="0">
                <a:solidFill>
                  <a:srgbClr val="00B050"/>
                </a:solidFill>
              </a:rPr>
              <a:t>：项目申请中期检查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7332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审核结果也可以在此处查看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289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2366963"/>
            <a:ext cx="75517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836712"/>
            <a:ext cx="191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3</a:t>
            </a:r>
            <a:r>
              <a:rPr lang="zh-CN" altLang="en-US" b="1" dirty="0" smtClean="0">
                <a:solidFill>
                  <a:srgbClr val="00B050"/>
                </a:solidFill>
              </a:rPr>
              <a:t>：项目申请结题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7332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审核结果也可以在此处查看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050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2357438"/>
            <a:ext cx="76850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836712"/>
            <a:ext cx="191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4</a:t>
            </a:r>
            <a:r>
              <a:rPr lang="zh-CN" altLang="en-US" dirty="0" smtClean="0">
                <a:solidFill>
                  <a:srgbClr val="00B050"/>
                </a:solidFill>
              </a:rPr>
              <a:t>：项目申请延期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7332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审核结果也可以在此处查看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848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314040"/>
            <a:ext cx="6912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</a:rPr>
              <a:t>特别注意：以上所有操作只有“项目负责人”才有操作权限，项目成员没有操作权限。如需更改项目负责人（原则上项目负责人不能更改）或者项目组成员，请填写</a:t>
            </a:r>
            <a:r>
              <a:rPr lang="en-US" altLang="zh-CN" b="1" dirty="0" smtClean="0">
                <a:solidFill>
                  <a:srgbClr val="0070C0"/>
                </a:solidFill>
              </a:rPr>
              <a:t>《</a:t>
            </a:r>
            <a:r>
              <a:rPr lang="zh-CN" altLang="en-US" b="1" dirty="0">
                <a:solidFill>
                  <a:srgbClr val="0070C0"/>
                </a:solidFill>
              </a:rPr>
              <a:t>大学生研究性学习与创新性实验计划</a:t>
            </a:r>
            <a:r>
              <a:rPr lang="zh-CN" altLang="en-US" b="1" dirty="0" smtClean="0">
                <a:solidFill>
                  <a:srgbClr val="0070C0"/>
                </a:solidFill>
              </a:rPr>
              <a:t>项目成员变更申请</a:t>
            </a:r>
            <a:r>
              <a:rPr lang="en-US" altLang="zh-CN" b="1" dirty="0" smtClean="0">
                <a:solidFill>
                  <a:srgbClr val="0070C0"/>
                </a:solidFill>
              </a:rPr>
              <a:t>》</a:t>
            </a:r>
            <a:r>
              <a:rPr lang="zh-CN" altLang="en-US" b="1" dirty="0" smtClean="0">
                <a:solidFill>
                  <a:srgbClr val="0070C0"/>
                </a:solidFill>
              </a:rPr>
              <a:t>交学院汇总统一交到教务处进行更改！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166</Words>
  <Application>Microsoft Office PowerPoint</Application>
  <PresentationFormat>全屏显示(4:3)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大学生创新创业训练计划项目                                                              学生申报项目，申请中期检查，申请结题，申请延期  操作指南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大研项目——学生申报，申请中期检查，申请结题，申请延期指南</dc:title>
  <dc:creator>Administrator</dc:creator>
  <cp:lastModifiedBy>ad</cp:lastModifiedBy>
  <cp:revision>9</cp:revision>
  <dcterms:created xsi:type="dcterms:W3CDTF">2018-04-18T03:41:56Z</dcterms:created>
  <dcterms:modified xsi:type="dcterms:W3CDTF">2019-04-08T08:46:13Z</dcterms:modified>
</cp:coreProperties>
</file>