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5536" y="1772816"/>
            <a:ext cx="849694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500" dirty="0"/>
              <a:t>大学生大学生创新创业训练计划项目</a:t>
            </a:r>
            <a:r>
              <a:rPr lang="en-US" altLang="zh-CN" sz="3500" dirty="0"/>
              <a:t/>
            </a:r>
            <a:br>
              <a:rPr lang="en-US" altLang="zh-CN" sz="3500" dirty="0"/>
            </a:br>
            <a:r>
              <a:rPr lang="en-US" altLang="zh-CN" sz="3500" dirty="0"/>
              <a:t/>
            </a:r>
            <a:br>
              <a:rPr lang="en-US" altLang="zh-CN" sz="3500" dirty="0"/>
            </a:br>
            <a:r>
              <a:rPr lang="zh-CN" altLang="en-US" sz="3500" dirty="0" smtClean="0"/>
              <a:t>学院审核项目、审核中期检查报告、审核结题、审核延期</a:t>
            </a:r>
            <a:endParaRPr lang="en-US" altLang="zh-CN" sz="3500" dirty="0" smtClean="0"/>
          </a:p>
          <a:p>
            <a:endParaRPr lang="en-US" altLang="zh-CN" sz="3500" dirty="0"/>
          </a:p>
          <a:p>
            <a:pPr algn="ctr"/>
            <a:r>
              <a:rPr lang="zh-CN" altLang="en-US" sz="3500" dirty="0" smtClean="0"/>
              <a:t>操作指南</a:t>
            </a:r>
            <a:endParaRPr lang="zh-CN" altLang="en-US" sz="3500" dirty="0"/>
          </a:p>
        </p:txBody>
      </p:sp>
    </p:spTree>
    <p:extLst>
      <p:ext uri="{BB962C8B-B14F-4D97-AF65-F5344CB8AC3E}">
        <p14:creationId xmlns:p14="http://schemas.microsoft.com/office/powerpoint/2010/main" val="1230962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052736"/>
            <a:ext cx="3371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进入实践环节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大研项目管理</a:t>
            </a:r>
            <a:endParaRPr lang="zh-CN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050" y="1585913"/>
            <a:ext cx="1485900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3548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8136904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9158" y="1032235"/>
            <a:ext cx="8032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在“项目申报院系审核”模块对学生申报的项目进行审核：具体操作如下所示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9123" y="403720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B050"/>
                </a:solidFill>
              </a:rPr>
              <a:t>1</a:t>
            </a:r>
            <a:r>
              <a:rPr lang="zh-CN" altLang="en-US" b="1" dirty="0" smtClean="0">
                <a:solidFill>
                  <a:srgbClr val="00B050"/>
                </a:solidFill>
              </a:rPr>
              <a:t>：审核项目指南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998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58" y="2802210"/>
            <a:ext cx="8868698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04664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右上角： “汇总打印”功能可以打印需交到教务处的标准表格，请各学院在审核完所有项目后，汇总打印“审核通过”的项目，并经教学院长签字盖章按要求上交</a:t>
            </a:r>
            <a:endParaRPr lang="zh-CN" alt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25" y="1556792"/>
            <a:ext cx="31051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409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1" y="692696"/>
            <a:ext cx="6408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注意：每个学院都有“限制审核通过的名额”，所以在审核项目的时候，请各学院先线下对本学院所有申报项目进行认真的审核，确定好哪些项目可以通过后，再在系统中进行审核认定。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7504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123" y="403720"/>
            <a:ext cx="2393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B050"/>
                </a:solidFill>
              </a:rPr>
              <a:t>2</a:t>
            </a:r>
            <a:r>
              <a:rPr lang="zh-CN" altLang="en-US" b="1" dirty="0" smtClean="0">
                <a:solidFill>
                  <a:srgbClr val="00B050"/>
                </a:solidFill>
              </a:rPr>
              <a:t>：审核中期报告指南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170497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65307"/>
            <a:ext cx="8820472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15705" y="5661248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右上角： “汇总打印”功能可以打印需交到教务处的标准表格，请各学院在审核完所有项目后，汇总打印“审核通过”的项目，并经教学院长签字盖章按要求上交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6479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123" y="-27384"/>
            <a:ext cx="2393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B050"/>
                </a:solidFill>
              </a:rPr>
              <a:t>3</a:t>
            </a:r>
            <a:r>
              <a:rPr lang="zh-CN" altLang="en-US" b="1" dirty="0" smtClean="0">
                <a:solidFill>
                  <a:srgbClr val="00B050"/>
                </a:solidFill>
              </a:rPr>
              <a:t>：审核结题报告指南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3600"/>
            <a:ext cx="1524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23" y="4243110"/>
            <a:ext cx="8352928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5705" y="5661248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右上角： “汇总打印”功能可以打印需交到教务处的标准表格，请各学院在审核完所有项目后，汇总打印“审核通过”的项目，并经教学院长签字盖章按要求上交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4266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123" y="44624"/>
            <a:ext cx="2858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B050"/>
                </a:solidFill>
              </a:rPr>
              <a:t>4</a:t>
            </a:r>
            <a:r>
              <a:rPr lang="zh-CN" altLang="en-US" b="1" dirty="0" smtClean="0">
                <a:solidFill>
                  <a:srgbClr val="00B050"/>
                </a:solidFill>
              </a:rPr>
              <a:t>：审核“延期申请”指南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87" y="476672"/>
            <a:ext cx="15430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43" y="4293096"/>
            <a:ext cx="8566944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59" y="5661248"/>
            <a:ext cx="8132763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4876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233</Words>
  <Application>Microsoft Office PowerPoint</Application>
  <PresentationFormat>全屏显示(4:3)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</cp:lastModifiedBy>
  <cp:revision>8</cp:revision>
  <dcterms:created xsi:type="dcterms:W3CDTF">2018-04-18T04:01:07Z</dcterms:created>
  <dcterms:modified xsi:type="dcterms:W3CDTF">2019-04-08T08:46:03Z</dcterms:modified>
</cp:coreProperties>
</file>